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4"/>
  </p:notesMasterIdLst>
  <p:sldIdLst>
    <p:sldId id="256" r:id="rId5"/>
    <p:sldId id="2146847054" r:id="rId6"/>
    <p:sldId id="262" r:id="rId7"/>
    <p:sldId id="263" r:id="rId8"/>
    <p:sldId id="265" r:id="rId9"/>
    <p:sldId id="266" r:id="rId10"/>
    <p:sldId id="267" r:id="rId11"/>
    <p:sldId id="268" r:id="rId12"/>
    <p:sldId id="2146847055" r:id="rId13"/>
    <p:sldId id="269" r:id="rId14"/>
    <p:sldId id="2146847058" r:id="rId15"/>
    <p:sldId id="2146847059" r:id="rId16"/>
    <p:sldId id="2146847062" r:id="rId17"/>
    <p:sldId id="2146847063" r:id="rId18"/>
    <p:sldId id="2146847064" r:id="rId19"/>
    <p:sldId id="2146847065" r:id="rId20"/>
    <p:sldId id="2146847060" r:id="rId21"/>
    <p:sldId id="2146847061" r:id="rId22"/>
    <p:sldId id="25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BF8FD9-A344-4DDA-96C4-40EC5AF7B620}" v="130" dt="2024-06-29T07:11:57.3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2549" autoAdjust="0"/>
  </p:normalViewPr>
  <p:slideViewPr>
    <p:cSldViewPr snapToGrid="0">
      <p:cViewPr varScale="1">
        <p:scale>
          <a:sx n="76" d="100"/>
          <a:sy n="76" d="100"/>
        </p:scale>
        <p:origin x="936"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samalla Saiteja" userId="e3d1c72c869195f9" providerId="LiveId" clId="{95BF8FD9-A344-4DDA-96C4-40EC5AF7B620}"/>
    <pc:docChg chg="undo redo custSel addSld delSld modSld modMainMaster">
      <pc:chgData name="Rasamalla Saiteja" userId="e3d1c72c869195f9" providerId="LiveId" clId="{95BF8FD9-A344-4DDA-96C4-40EC5AF7B620}" dt="2024-06-29T07:11:57.396" v="1818"/>
      <pc:docMkLst>
        <pc:docMk/>
      </pc:docMkLst>
      <pc:sldChg chg="modSp mod modTransition">
        <pc:chgData name="Rasamalla Saiteja" userId="e3d1c72c869195f9" providerId="LiveId" clId="{95BF8FD9-A344-4DDA-96C4-40EC5AF7B620}" dt="2024-06-29T07:06:29.245" v="1793"/>
        <pc:sldMkLst>
          <pc:docMk/>
          <pc:sldMk cId="953325580" sldId="256"/>
        </pc:sldMkLst>
        <pc:spChg chg="mod">
          <ac:chgData name="Rasamalla Saiteja" userId="e3d1c72c869195f9" providerId="LiveId" clId="{95BF8FD9-A344-4DDA-96C4-40EC5AF7B620}" dt="2024-06-29T07:04:40.032" v="1787" actId="1035"/>
          <ac:spMkLst>
            <pc:docMk/>
            <pc:sldMk cId="953325580" sldId="256"/>
            <ac:spMk id="2" creationId="{A8A11E26-4C38-41A6-9857-11032CEECD80}"/>
          </ac:spMkLst>
        </pc:spChg>
        <pc:spChg chg="mod">
          <ac:chgData name="Rasamalla Saiteja" userId="e3d1c72c869195f9" providerId="LiveId" clId="{95BF8FD9-A344-4DDA-96C4-40EC5AF7B620}" dt="2024-06-29T07:04:57.955" v="1788" actId="2711"/>
          <ac:spMkLst>
            <pc:docMk/>
            <pc:sldMk cId="953325580" sldId="256"/>
            <ac:spMk id="3" creationId="{00000000-0000-0000-0000-000000000000}"/>
          </ac:spMkLst>
        </pc:spChg>
        <pc:spChg chg="mod">
          <ac:chgData name="Rasamalla Saiteja" userId="e3d1c72c869195f9" providerId="LiveId" clId="{95BF8FD9-A344-4DDA-96C4-40EC5AF7B620}" dt="2024-06-29T07:03:32.306" v="1753" actId="2711"/>
          <ac:spMkLst>
            <pc:docMk/>
            <pc:sldMk cId="953325580" sldId="256"/>
            <ac:spMk id="4" creationId="{00000000-0000-0000-0000-000000000000}"/>
          </ac:spMkLst>
        </pc:spChg>
      </pc:sldChg>
      <pc:sldChg chg="modSp mod modTransition">
        <pc:chgData name="Rasamalla Saiteja" userId="e3d1c72c869195f9" providerId="LiveId" clId="{95BF8FD9-A344-4DDA-96C4-40EC5AF7B620}" dt="2024-06-29T07:11:57.396" v="1818"/>
        <pc:sldMkLst>
          <pc:docMk/>
          <pc:sldMk cId="4066255318" sldId="259"/>
        </pc:sldMkLst>
        <pc:spChg chg="mod">
          <ac:chgData name="Rasamalla Saiteja" userId="e3d1c72c869195f9" providerId="LiveId" clId="{95BF8FD9-A344-4DDA-96C4-40EC5AF7B620}" dt="2024-06-29T06:31:29.813" v="1385" actId="14100"/>
          <ac:spMkLst>
            <pc:docMk/>
            <pc:sldMk cId="4066255318" sldId="259"/>
            <ac:spMk id="5" creationId="{8BE4CA82-64EC-4D4E-A5E5-3EBB66E7B24C}"/>
          </ac:spMkLst>
        </pc:spChg>
      </pc:sldChg>
      <pc:sldChg chg="modSp mod modTransition">
        <pc:chgData name="Rasamalla Saiteja" userId="e3d1c72c869195f9" providerId="LiveId" clId="{95BF8FD9-A344-4DDA-96C4-40EC5AF7B620}" dt="2024-06-29T07:07:21.476" v="1798"/>
        <pc:sldMkLst>
          <pc:docMk/>
          <pc:sldMk cId="1186421160" sldId="262"/>
        </pc:sldMkLst>
        <pc:spChg chg="mod">
          <ac:chgData name="Rasamalla Saiteja" userId="e3d1c72c869195f9" providerId="LiveId" clId="{95BF8FD9-A344-4DDA-96C4-40EC5AF7B620}" dt="2024-06-29T06:16:57.514" v="1320" actId="255"/>
          <ac:spMkLst>
            <pc:docMk/>
            <pc:sldMk cId="1186421160" sldId="262"/>
            <ac:spMk id="2" creationId="{8FEE4A9C-3F57-7DA7-91FD-715C3FB47F93}"/>
          </ac:spMkLst>
        </pc:spChg>
        <pc:spChg chg="mod">
          <ac:chgData name="Rasamalla Saiteja" userId="e3d1c72c869195f9" providerId="LiveId" clId="{95BF8FD9-A344-4DDA-96C4-40EC5AF7B620}" dt="2024-06-29T06:16:23.951" v="1317" actId="20577"/>
          <ac:spMkLst>
            <pc:docMk/>
            <pc:sldMk cId="1186421160" sldId="262"/>
            <ac:spMk id="5" creationId="{8FBA75B4-2DD5-42EB-9397-F36BFB8BA723}"/>
          </ac:spMkLst>
        </pc:spChg>
      </pc:sldChg>
      <pc:sldChg chg="modSp mod modTransition">
        <pc:chgData name="Rasamalla Saiteja" userId="e3d1c72c869195f9" providerId="LiveId" clId="{95BF8FD9-A344-4DDA-96C4-40EC5AF7B620}" dt="2024-06-29T07:07:38.292" v="1800"/>
        <pc:sldMkLst>
          <pc:docMk/>
          <pc:sldMk cId="3210358481" sldId="263"/>
        </pc:sldMkLst>
        <pc:spChg chg="mod">
          <ac:chgData name="Rasamalla Saiteja" userId="e3d1c72c869195f9" providerId="LiveId" clId="{95BF8FD9-A344-4DDA-96C4-40EC5AF7B620}" dt="2024-06-29T06:17:25.910" v="1321" actId="255"/>
          <ac:spMkLst>
            <pc:docMk/>
            <pc:sldMk cId="3210358481" sldId="263"/>
            <ac:spMk id="2" creationId="{E041FD9D-DF07-9C37-1E61-1D920E0EF1D4}"/>
          </ac:spMkLst>
        </pc:spChg>
        <pc:spChg chg="mod">
          <ac:chgData name="Rasamalla Saiteja" userId="e3d1c72c869195f9" providerId="LiveId" clId="{95BF8FD9-A344-4DDA-96C4-40EC5AF7B620}" dt="2024-06-29T06:17:45.436" v="1322" actId="14100"/>
          <ac:spMkLst>
            <pc:docMk/>
            <pc:sldMk cId="3210358481" sldId="263"/>
            <ac:spMk id="5" creationId="{8FBA75B4-2DD5-42EB-9397-F36BFB8BA723}"/>
          </ac:spMkLst>
        </pc:spChg>
      </pc:sldChg>
      <pc:sldChg chg="modSp mod modTransition">
        <pc:chgData name="Rasamalla Saiteja" userId="e3d1c72c869195f9" providerId="LiveId" clId="{95BF8FD9-A344-4DDA-96C4-40EC5AF7B620}" dt="2024-06-29T07:07:50.341" v="1801"/>
        <pc:sldMkLst>
          <pc:docMk/>
          <pc:sldMk cId="3202024527" sldId="265"/>
        </pc:sldMkLst>
        <pc:spChg chg="mod">
          <ac:chgData name="Rasamalla Saiteja" userId="e3d1c72c869195f9" providerId="LiveId" clId="{95BF8FD9-A344-4DDA-96C4-40EC5AF7B620}" dt="2024-06-29T06:18:41.101" v="1328" actId="14100"/>
          <ac:spMkLst>
            <pc:docMk/>
            <pc:sldMk cId="3202024527" sldId="265"/>
            <ac:spMk id="2" creationId="{C4FFAF3C-BA60-9181-132C-C36C403AAEA7}"/>
          </ac:spMkLst>
        </pc:spChg>
        <pc:spChg chg="mod">
          <ac:chgData name="Rasamalla Saiteja" userId="e3d1c72c869195f9" providerId="LiveId" clId="{95BF8FD9-A344-4DDA-96C4-40EC5AF7B620}" dt="2024-06-29T06:18:19.349" v="1324" actId="20577"/>
          <ac:spMkLst>
            <pc:docMk/>
            <pc:sldMk cId="3202024527" sldId="265"/>
            <ac:spMk id="5" creationId="{8FBA75B4-2DD5-42EB-9397-F36BFB8BA723}"/>
          </ac:spMkLst>
        </pc:spChg>
      </pc:sldChg>
      <pc:sldChg chg="modSp mod modTransition">
        <pc:chgData name="Rasamalla Saiteja" userId="e3d1c72c869195f9" providerId="LiveId" clId="{95BF8FD9-A344-4DDA-96C4-40EC5AF7B620}" dt="2024-06-29T07:08:30.032" v="1804"/>
        <pc:sldMkLst>
          <pc:docMk/>
          <pc:sldMk cId="4154508776" sldId="266"/>
        </pc:sldMkLst>
        <pc:spChg chg="mod">
          <ac:chgData name="Rasamalla Saiteja" userId="e3d1c72c869195f9" providerId="LiveId" clId="{95BF8FD9-A344-4DDA-96C4-40EC5AF7B620}" dt="2024-06-27T18:00:03.998" v="502" actId="14100"/>
          <ac:spMkLst>
            <pc:docMk/>
            <pc:sldMk cId="4154508776" sldId="266"/>
            <ac:spMk id="2" creationId="{F7F0871F-2198-9E37-C96F-3611AA199B60}"/>
          </ac:spMkLst>
        </pc:spChg>
        <pc:spChg chg="mod">
          <ac:chgData name="Rasamalla Saiteja" userId="e3d1c72c869195f9" providerId="LiveId" clId="{95BF8FD9-A344-4DDA-96C4-40EC5AF7B620}" dt="2024-06-29T06:19:48.169" v="1331" actId="255"/>
          <ac:spMkLst>
            <pc:docMk/>
            <pc:sldMk cId="4154508776" sldId="266"/>
            <ac:spMk id="5" creationId="{8FBA75B4-2DD5-42EB-9397-F36BFB8BA723}"/>
          </ac:spMkLst>
        </pc:spChg>
      </pc:sldChg>
      <pc:sldChg chg="modSp mod modTransition">
        <pc:chgData name="Rasamalla Saiteja" userId="e3d1c72c869195f9" providerId="LiveId" clId="{95BF8FD9-A344-4DDA-96C4-40EC5AF7B620}" dt="2024-06-29T07:08:35.128" v="1805"/>
        <pc:sldMkLst>
          <pc:docMk/>
          <pc:sldMk cId="1483293388" sldId="267"/>
        </pc:sldMkLst>
        <pc:spChg chg="mod">
          <ac:chgData name="Rasamalla Saiteja" userId="e3d1c72c869195f9" providerId="LiveId" clId="{95BF8FD9-A344-4DDA-96C4-40EC5AF7B620}" dt="2024-06-27T18:03:58.781" v="620" actId="255"/>
          <ac:spMkLst>
            <pc:docMk/>
            <pc:sldMk cId="1483293388" sldId="267"/>
            <ac:spMk id="2" creationId="{D3304455-6802-6CA9-8475-2F6DD1B8D409}"/>
          </ac:spMkLst>
        </pc:spChg>
        <pc:spChg chg="mod">
          <ac:chgData name="Rasamalla Saiteja" userId="e3d1c72c869195f9" providerId="LiveId" clId="{95BF8FD9-A344-4DDA-96C4-40EC5AF7B620}" dt="2024-06-29T06:20:42.770" v="1335" actId="20577"/>
          <ac:spMkLst>
            <pc:docMk/>
            <pc:sldMk cId="1483293388" sldId="267"/>
            <ac:spMk id="5" creationId="{8FBA75B4-2DD5-42EB-9397-F36BFB8BA723}"/>
          </ac:spMkLst>
        </pc:spChg>
      </pc:sldChg>
      <pc:sldChg chg="addSp delSp modSp mod modTransition">
        <pc:chgData name="Rasamalla Saiteja" userId="e3d1c72c869195f9" providerId="LiveId" clId="{95BF8FD9-A344-4DDA-96C4-40EC5AF7B620}" dt="2024-06-29T07:08:52.331" v="1806"/>
        <pc:sldMkLst>
          <pc:docMk/>
          <pc:sldMk cId="3183315129" sldId="268"/>
        </pc:sldMkLst>
        <pc:spChg chg="del mod">
          <ac:chgData name="Rasamalla Saiteja" userId="e3d1c72c869195f9" providerId="LiveId" clId="{95BF8FD9-A344-4DDA-96C4-40EC5AF7B620}" dt="2024-06-28T03:02:44.692" v="683" actId="478"/>
          <ac:spMkLst>
            <pc:docMk/>
            <pc:sldMk cId="3183315129" sldId="268"/>
            <ac:spMk id="2" creationId="{005E46AB-32C4-4B57-A2B1-50738A64BE1B}"/>
          </ac:spMkLst>
        </pc:spChg>
        <pc:spChg chg="mod">
          <ac:chgData name="Rasamalla Saiteja" userId="e3d1c72c869195f9" providerId="LiveId" clId="{95BF8FD9-A344-4DDA-96C4-40EC5AF7B620}" dt="2024-06-28T03:01:49.370" v="679" actId="14100"/>
          <ac:spMkLst>
            <pc:docMk/>
            <pc:sldMk cId="3183315129" sldId="268"/>
            <ac:spMk id="5" creationId="{8FBA75B4-2DD5-42EB-9397-F36BFB8BA723}"/>
          </ac:spMkLst>
        </pc:spChg>
        <pc:picChg chg="add mod">
          <ac:chgData name="Rasamalla Saiteja" userId="e3d1c72c869195f9" providerId="LiveId" clId="{95BF8FD9-A344-4DDA-96C4-40EC5AF7B620}" dt="2024-06-28T03:02:55.904" v="684" actId="1076"/>
          <ac:picMkLst>
            <pc:docMk/>
            <pc:sldMk cId="3183315129" sldId="268"/>
            <ac:picMk id="3" creationId="{77C9E985-3757-CB2B-6012-9A0768B5C9A1}"/>
          </ac:picMkLst>
        </pc:picChg>
      </pc:sldChg>
      <pc:sldChg chg="delSp modSp mod modTransition">
        <pc:chgData name="Rasamalla Saiteja" userId="e3d1c72c869195f9" providerId="LiveId" clId="{95BF8FD9-A344-4DDA-96C4-40EC5AF7B620}" dt="2024-06-29T07:09:29.313" v="1808"/>
        <pc:sldMkLst>
          <pc:docMk/>
          <pc:sldMk cId="728950222" sldId="269"/>
        </pc:sldMkLst>
        <pc:spChg chg="mod">
          <ac:chgData name="Rasamalla Saiteja" userId="e3d1c72c869195f9" providerId="LiveId" clId="{95BF8FD9-A344-4DDA-96C4-40EC5AF7B620}" dt="2024-06-29T06:22:51.883" v="1352" actId="255"/>
          <ac:spMkLst>
            <pc:docMk/>
            <pc:sldMk cId="728950222" sldId="269"/>
            <ac:spMk id="2" creationId="{357C38BC-22B3-37B2-E0C3-812020A76077}"/>
          </ac:spMkLst>
        </pc:spChg>
        <pc:spChg chg="del mod">
          <ac:chgData name="Rasamalla Saiteja" userId="e3d1c72c869195f9" providerId="LiveId" clId="{95BF8FD9-A344-4DDA-96C4-40EC5AF7B620}" dt="2024-06-28T03:08:05.958" v="882" actId="478"/>
          <ac:spMkLst>
            <pc:docMk/>
            <pc:sldMk cId="728950222" sldId="269"/>
            <ac:spMk id="5" creationId="{8FBA75B4-2DD5-42EB-9397-F36BFB8BA723}"/>
          </ac:spMkLst>
        </pc:spChg>
      </pc:sldChg>
      <pc:sldChg chg="addSp modSp mod modTransition modNotesTx">
        <pc:chgData name="Rasamalla Saiteja" userId="e3d1c72c869195f9" providerId="LiveId" clId="{95BF8FD9-A344-4DDA-96C4-40EC5AF7B620}" dt="2024-06-29T07:07:04.583" v="1797"/>
        <pc:sldMkLst>
          <pc:docMk/>
          <pc:sldMk cId="2900153716" sldId="2146847054"/>
        </pc:sldMkLst>
        <pc:spChg chg="mod">
          <ac:chgData name="Rasamalla Saiteja" userId="e3d1c72c869195f9" providerId="LiveId" clId="{95BF8FD9-A344-4DDA-96C4-40EC5AF7B620}" dt="2024-06-29T06:15:52.873" v="1314" actId="14100"/>
          <ac:spMkLst>
            <pc:docMk/>
            <pc:sldMk cId="2900153716" sldId="2146847054"/>
            <ac:spMk id="2" creationId="{49FFEB4C-F209-4AE7-AA2B-B3C26CE2C51D}"/>
          </ac:spMkLst>
        </pc:spChg>
        <pc:spChg chg="mod">
          <ac:chgData name="Rasamalla Saiteja" userId="e3d1c72c869195f9" providerId="LiveId" clId="{95BF8FD9-A344-4DDA-96C4-40EC5AF7B620}" dt="2024-06-29T06:15:18.576" v="1311" actId="14100"/>
          <ac:spMkLst>
            <pc:docMk/>
            <pc:sldMk cId="2900153716" sldId="2146847054"/>
            <ac:spMk id="3" creationId="{B2678641-EEA3-4EC4-BF39-4075B0C120E8}"/>
          </ac:spMkLst>
        </pc:spChg>
        <pc:spChg chg="add mod">
          <ac:chgData name="Rasamalla Saiteja" userId="e3d1c72c869195f9" providerId="LiveId" clId="{95BF8FD9-A344-4DDA-96C4-40EC5AF7B620}" dt="2024-06-29T06:14:49.752" v="1308" actId="14100"/>
          <ac:spMkLst>
            <pc:docMk/>
            <pc:sldMk cId="2900153716" sldId="2146847054"/>
            <ac:spMk id="4" creationId="{04C58593-F5AA-03C5-02DD-C9348188FCE7}"/>
          </ac:spMkLst>
        </pc:spChg>
      </pc:sldChg>
      <pc:sldChg chg="modSp mod modTransition">
        <pc:chgData name="Rasamalla Saiteja" userId="e3d1c72c869195f9" providerId="LiveId" clId="{95BF8FD9-A344-4DDA-96C4-40EC5AF7B620}" dt="2024-06-29T07:09:10.749" v="1807"/>
        <pc:sldMkLst>
          <pc:docMk/>
          <pc:sldMk cId="614882681" sldId="2146847055"/>
        </pc:sldMkLst>
        <pc:spChg chg="mod">
          <ac:chgData name="Rasamalla Saiteja" userId="e3d1c72c869195f9" providerId="LiveId" clId="{95BF8FD9-A344-4DDA-96C4-40EC5AF7B620}" dt="2024-06-28T03:06:57.427" v="866" actId="14100"/>
          <ac:spMkLst>
            <pc:docMk/>
            <pc:sldMk cId="614882681" sldId="2146847055"/>
            <ac:spMk id="3" creationId="{A6638FD1-D00E-E75B-705C-564F06D93D7B}"/>
          </ac:spMkLst>
        </pc:spChg>
        <pc:spChg chg="mod">
          <ac:chgData name="Rasamalla Saiteja" userId="e3d1c72c869195f9" providerId="LiveId" clId="{95BF8FD9-A344-4DDA-96C4-40EC5AF7B620}" dt="2024-06-29T06:21:38.639" v="1338" actId="14100"/>
          <ac:spMkLst>
            <pc:docMk/>
            <pc:sldMk cId="614882681" sldId="2146847055"/>
            <ac:spMk id="5" creationId="{3F968F13-9AC4-7120-7ACD-9F752C767D5D}"/>
          </ac:spMkLst>
        </pc:spChg>
      </pc:sldChg>
      <pc:sldChg chg="modSp del mod">
        <pc:chgData name="Rasamalla Saiteja" userId="e3d1c72c869195f9" providerId="LiveId" clId="{95BF8FD9-A344-4DDA-96C4-40EC5AF7B620}" dt="2024-06-28T03:11:49.876" v="905" actId="47"/>
        <pc:sldMkLst>
          <pc:docMk/>
          <pc:sldMk cId="3929826735" sldId="2146847056"/>
        </pc:sldMkLst>
        <pc:spChg chg="mod">
          <ac:chgData name="Rasamalla Saiteja" userId="e3d1c72c869195f9" providerId="LiveId" clId="{95BF8FD9-A344-4DDA-96C4-40EC5AF7B620}" dt="2024-06-28T03:11:31.714" v="903"/>
          <ac:spMkLst>
            <pc:docMk/>
            <pc:sldMk cId="3929826735" sldId="2146847056"/>
            <ac:spMk id="2" creationId="{00000000-0000-0000-0000-000000000000}"/>
          </ac:spMkLst>
        </pc:spChg>
      </pc:sldChg>
      <pc:sldChg chg="del">
        <pc:chgData name="Rasamalla Saiteja" userId="e3d1c72c869195f9" providerId="LiveId" clId="{95BF8FD9-A344-4DDA-96C4-40EC5AF7B620}" dt="2024-06-28T03:11:43.452" v="904" actId="47"/>
        <pc:sldMkLst>
          <pc:docMk/>
          <pc:sldMk cId="2512310230" sldId="2146847057"/>
        </pc:sldMkLst>
      </pc:sldChg>
      <pc:sldChg chg="delSp modSp new mod modTransition">
        <pc:chgData name="Rasamalla Saiteja" userId="e3d1c72c869195f9" providerId="LiveId" clId="{95BF8FD9-A344-4DDA-96C4-40EC5AF7B620}" dt="2024-06-29T07:09:44.135" v="1809"/>
        <pc:sldMkLst>
          <pc:docMk/>
          <pc:sldMk cId="3232286890" sldId="2146847058"/>
        </pc:sldMkLst>
        <pc:spChg chg="del">
          <ac:chgData name="Rasamalla Saiteja" userId="e3d1c72c869195f9" providerId="LiveId" clId="{95BF8FD9-A344-4DDA-96C4-40EC5AF7B620}" dt="2024-06-28T03:12:23.265" v="910" actId="478"/>
          <ac:spMkLst>
            <pc:docMk/>
            <pc:sldMk cId="3232286890" sldId="2146847058"/>
            <ac:spMk id="2" creationId="{845AC1E6-1038-5C19-C5DE-D7F72C8B7E77}"/>
          </ac:spMkLst>
        </pc:spChg>
        <pc:spChg chg="mod">
          <ac:chgData name="Rasamalla Saiteja" userId="e3d1c72c869195f9" providerId="LiveId" clId="{95BF8FD9-A344-4DDA-96C4-40EC5AF7B620}" dt="2024-06-29T06:23:32.881" v="1354" actId="255"/>
          <ac:spMkLst>
            <pc:docMk/>
            <pc:sldMk cId="3232286890" sldId="2146847058"/>
            <ac:spMk id="3" creationId="{46F6842C-237A-74EE-9DE9-AD1BDA7522B4}"/>
          </ac:spMkLst>
        </pc:spChg>
      </pc:sldChg>
      <pc:sldChg chg="delSp modSp new mod modTransition">
        <pc:chgData name="Rasamalla Saiteja" userId="e3d1c72c869195f9" providerId="LiveId" clId="{95BF8FD9-A344-4DDA-96C4-40EC5AF7B620}" dt="2024-06-29T07:10:05.786" v="1810"/>
        <pc:sldMkLst>
          <pc:docMk/>
          <pc:sldMk cId="2428324198" sldId="2146847059"/>
        </pc:sldMkLst>
        <pc:spChg chg="del">
          <ac:chgData name="Rasamalla Saiteja" userId="e3d1c72c869195f9" providerId="LiveId" clId="{95BF8FD9-A344-4DDA-96C4-40EC5AF7B620}" dt="2024-06-28T03:14:04.448" v="918" actId="478"/>
          <ac:spMkLst>
            <pc:docMk/>
            <pc:sldMk cId="2428324198" sldId="2146847059"/>
            <ac:spMk id="2" creationId="{38AABAC5-94EC-B919-AD88-E27A4E8D36D6}"/>
          </ac:spMkLst>
        </pc:spChg>
        <pc:spChg chg="mod">
          <ac:chgData name="Rasamalla Saiteja" userId="e3d1c72c869195f9" providerId="LiveId" clId="{95BF8FD9-A344-4DDA-96C4-40EC5AF7B620}" dt="2024-06-29T06:23:52.056" v="1356" actId="255"/>
          <ac:spMkLst>
            <pc:docMk/>
            <pc:sldMk cId="2428324198" sldId="2146847059"/>
            <ac:spMk id="3" creationId="{FAF18AAA-D83A-9E01-79F8-A50D24137E4C}"/>
          </ac:spMkLst>
        </pc:spChg>
      </pc:sldChg>
      <pc:sldChg chg="modSp new mod modTransition">
        <pc:chgData name="Rasamalla Saiteja" userId="e3d1c72c869195f9" providerId="LiveId" clId="{95BF8FD9-A344-4DDA-96C4-40EC5AF7B620}" dt="2024-06-29T07:11:28.205" v="1816"/>
        <pc:sldMkLst>
          <pc:docMk/>
          <pc:sldMk cId="1313538094" sldId="2146847060"/>
        </pc:sldMkLst>
        <pc:spChg chg="mod">
          <ac:chgData name="Rasamalla Saiteja" userId="e3d1c72c869195f9" providerId="LiveId" clId="{95BF8FD9-A344-4DDA-96C4-40EC5AF7B620}" dt="2024-06-29T06:27:55.791" v="1368" actId="20577"/>
          <ac:spMkLst>
            <pc:docMk/>
            <pc:sldMk cId="1313538094" sldId="2146847060"/>
            <ac:spMk id="2" creationId="{51EB22BD-929B-7EA2-577A-FD83D70A1A2C}"/>
          </ac:spMkLst>
        </pc:spChg>
        <pc:spChg chg="mod">
          <ac:chgData name="Rasamalla Saiteja" userId="e3d1c72c869195f9" providerId="LiveId" clId="{95BF8FD9-A344-4DDA-96C4-40EC5AF7B620}" dt="2024-06-29T06:29:59.686" v="1372" actId="14100"/>
          <ac:spMkLst>
            <pc:docMk/>
            <pc:sldMk cId="1313538094" sldId="2146847060"/>
            <ac:spMk id="3" creationId="{1D88B98E-04FE-FCFA-E85F-A9692870F40E}"/>
          </ac:spMkLst>
        </pc:spChg>
      </pc:sldChg>
      <pc:sldChg chg="modSp new mod modTransition">
        <pc:chgData name="Rasamalla Saiteja" userId="e3d1c72c869195f9" providerId="LiveId" clId="{95BF8FD9-A344-4DDA-96C4-40EC5AF7B620}" dt="2024-06-29T07:11:39.584" v="1817"/>
        <pc:sldMkLst>
          <pc:docMk/>
          <pc:sldMk cId="4289485064" sldId="2146847061"/>
        </pc:sldMkLst>
        <pc:spChg chg="mod">
          <ac:chgData name="Rasamalla Saiteja" userId="e3d1c72c869195f9" providerId="LiveId" clId="{95BF8FD9-A344-4DDA-96C4-40EC5AF7B620}" dt="2024-06-29T06:30:36.118" v="1378" actId="20577"/>
          <ac:spMkLst>
            <pc:docMk/>
            <pc:sldMk cId="4289485064" sldId="2146847061"/>
            <ac:spMk id="2" creationId="{592DA429-1561-D11B-2AC1-06FA3CCB62B5}"/>
          </ac:spMkLst>
        </pc:spChg>
        <pc:spChg chg="mod">
          <ac:chgData name="Rasamalla Saiteja" userId="e3d1c72c869195f9" providerId="LiveId" clId="{95BF8FD9-A344-4DDA-96C4-40EC5AF7B620}" dt="2024-06-29T06:30:50.969" v="1379" actId="14100"/>
          <ac:spMkLst>
            <pc:docMk/>
            <pc:sldMk cId="4289485064" sldId="2146847061"/>
            <ac:spMk id="3" creationId="{FE8C5F68-DD42-D5A7-1669-F50B4946D846}"/>
          </ac:spMkLst>
        </pc:spChg>
      </pc:sldChg>
      <pc:sldChg chg="addSp modSp new mod modTransition">
        <pc:chgData name="Rasamalla Saiteja" userId="e3d1c72c869195f9" providerId="LiveId" clId="{95BF8FD9-A344-4DDA-96C4-40EC5AF7B620}" dt="2024-06-29T07:10:31.414" v="1812"/>
        <pc:sldMkLst>
          <pc:docMk/>
          <pc:sldMk cId="2833417729" sldId="2146847062"/>
        </pc:sldMkLst>
        <pc:spChg chg="mod">
          <ac:chgData name="Rasamalla Saiteja" userId="e3d1c72c869195f9" providerId="LiveId" clId="{95BF8FD9-A344-4DDA-96C4-40EC5AF7B620}" dt="2024-06-29T06:24:54.130" v="1361" actId="20577"/>
          <ac:spMkLst>
            <pc:docMk/>
            <pc:sldMk cId="2833417729" sldId="2146847062"/>
            <ac:spMk id="2" creationId="{4D8A9F94-AF4F-900E-6B0F-384227D50B19}"/>
          </ac:spMkLst>
        </pc:spChg>
        <pc:spChg chg="mod">
          <ac:chgData name="Rasamalla Saiteja" userId="e3d1c72c869195f9" providerId="LiveId" clId="{95BF8FD9-A344-4DDA-96C4-40EC5AF7B620}" dt="2024-06-28T03:17:45.059" v="950" actId="14100"/>
          <ac:spMkLst>
            <pc:docMk/>
            <pc:sldMk cId="2833417729" sldId="2146847062"/>
            <ac:spMk id="3" creationId="{E34E6665-41DB-538C-AE79-A729CEEE784C}"/>
          </ac:spMkLst>
        </pc:spChg>
        <pc:picChg chg="add mod">
          <ac:chgData name="Rasamalla Saiteja" userId="e3d1c72c869195f9" providerId="LiveId" clId="{95BF8FD9-A344-4DDA-96C4-40EC5AF7B620}" dt="2024-06-28T03:17:09.811" v="946" actId="1076"/>
          <ac:picMkLst>
            <pc:docMk/>
            <pc:sldMk cId="2833417729" sldId="2146847062"/>
            <ac:picMk id="4" creationId="{EA208F12-E290-E3DD-0328-5B56F3C6D761}"/>
          </ac:picMkLst>
        </pc:picChg>
      </pc:sldChg>
      <pc:sldChg chg="addSp delSp modSp new mod modTransition modAnim">
        <pc:chgData name="Rasamalla Saiteja" userId="e3d1c72c869195f9" providerId="LiveId" clId="{95BF8FD9-A344-4DDA-96C4-40EC5AF7B620}" dt="2024-06-29T07:10:46.118" v="1813"/>
        <pc:sldMkLst>
          <pc:docMk/>
          <pc:sldMk cId="3779884567" sldId="2146847063"/>
        </pc:sldMkLst>
        <pc:spChg chg="mod">
          <ac:chgData name="Rasamalla Saiteja" userId="e3d1c72c869195f9" providerId="LiveId" clId="{95BF8FD9-A344-4DDA-96C4-40EC5AF7B620}" dt="2024-06-29T06:27:06.790" v="1362" actId="255"/>
          <ac:spMkLst>
            <pc:docMk/>
            <pc:sldMk cId="3779884567" sldId="2146847063"/>
            <ac:spMk id="2" creationId="{F100B2C8-8E7E-FB29-88DE-B7952DAC82CC}"/>
          </ac:spMkLst>
        </pc:spChg>
        <pc:spChg chg="del">
          <ac:chgData name="Rasamalla Saiteja" userId="e3d1c72c869195f9" providerId="LiveId" clId="{95BF8FD9-A344-4DDA-96C4-40EC5AF7B620}" dt="2024-06-28T03:18:30.413" v="952"/>
          <ac:spMkLst>
            <pc:docMk/>
            <pc:sldMk cId="3779884567" sldId="2146847063"/>
            <ac:spMk id="3" creationId="{065CD459-A4D4-7BA2-7F8F-8F77961C4782}"/>
          </ac:spMkLst>
        </pc:spChg>
        <pc:picChg chg="add mod">
          <ac:chgData name="Rasamalla Saiteja" userId="e3d1c72c869195f9" providerId="LiveId" clId="{95BF8FD9-A344-4DDA-96C4-40EC5AF7B620}" dt="2024-06-28T03:18:35.453" v="953" actId="14100"/>
          <ac:picMkLst>
            <pc:docMk/>
            <pc:sldMk cId="3779884567" sldId="2146847063"/>
            <ac:picMk id="4" creationId="{06E5ED26-6646-85FD-9878-37E7169B91D3}"/>
          </ac:picMkLst>
        </pc:picChg>
      </pc:sldChg>
      <pc:sldChg chg="modSp new mod modTransition">
        <pc:chgData name="Rasamalla Saiteja" userId="e3d1c72c869195f9" providerId="LiveId" clId="{95BF8FD9-A344-4DDA-96C4-40EC5AF7B620}" dt="2024-06-29T07:11:02.277" v="1814"/>
        <pc:sldMkLst>
          <pc:docMk/>
          <pc:sldMk cId="4227395010" sldId="2146847064"/>
        </pc:sldMkLst>
        <pc:spChg chg="mod">
          <ac:chgData name="Rasamalla Saiteja" userId="e3d1c72c869195f9" providerId="LiveId" clId="{95BF8FD9-A344-4DDA-96C4-40EC5AF7B620}" dt="2024-06-28T03:21:09.098" v="1131" actId="20577"/>
          <ac:spMkLst>
            <pc:docMk/>
            <pc:sldMk cId="4227395010" sldId="2146847064"/>
            <ac:spMk id="2" creationId="{5D7F8A26-F3DD-66CD-A76E-2762C1DF374D}"/>
          </ac:spMkLst>
        </pc:spChg>
        <pc:spChg chg="mod">
          <ac:chgData name="Rasamalla Saiteja" userId="e3d1c72c869195f9" providerId="LiveId" clId="{95BF8FD9-A344-4DDA-96C4-40EC5AF7B620}" dt="2024-06-28T03:21:42.177" v="1135" actId="14100"/>
          <ac:spMkLst>
            <pc:docMk/>
            <pc:sldMk cId="4227395010" sldId="2146847064"/>
            <ac:spMk id="3" creationId="{9DA7D115-3039-1D18-989C-AEE4E7F3C9D2}"/>
          </ac:spMkLst>
        </pc:spChg>
      </pc:sldChg>
      <pc:sldChg chg="modSp new mod modTransition">
        <pc:chgData name="Rasamalla Saiteja" userId="e3d1c72c869195f9" providerId="LiveId" clId="{95BF8FD9-A344-4DDA-96C4-40EC5AF7B620}" dt="2024-06-29T07:11:19.107" v="1815"/>
        <pc:sldMkLst>
          <pc:docMk/>
          <pc:sldMk cId="2506219486" sldId="2146847065"/>
        </pc:sldMkLst>
        <pc:spChg chg="mod">
          <ac:chgData name="Rasamalla Saiteja" userId="e3d1c72c869195f9" providerId="LiveId" clId="{95BF8FD9-A344-4DDA-96C4-40EC5AF7B620}" dt="2024-06-29T06:27:41.051" v="1364" actId="20577"/>
          <ac:spMkLst>
            <pc:docMk/>
            <pc:sldMk cId="2506219486" sldId="2146847065"/>
            <ac:spMk id="2" creationId="{7BE81C0F-6AFF-605F-1142-D8F689DBD507}"/>
          </ac:spMkLst>
        </pc:spChg>
        <pc:spChg chg="mod">
          <ac:chgData name="Rasamalla Saiteja" userId="e3d1c72c869195f9" providerId="LiveId" clId="{95BF8FD9-A344-4DDA-96C4-40EC5AF7B620}" dt="2024-06-28T03:22:43.782" v="1140" actId="255"/>
          <ac:spMkLst>
            <pc:docMk/>
            <pc:sldMk cId="2506219486" sldId="2146847065"/>
            <ac:spMk id="3" creationId="{C6FD70E5-2253-4609-AA07-58A02CD48A01}"/>
          </ac:spMkLst>
        </pc:spChg>
      </pc:sldChg>
      <pc:sldChg chg="addSp delSp modSp new del mod">
        <pc:chgData name="Rasamalla Saiteja" userId="e3d1c72c869195f9" providerId="LiveId" clId="{95BF8FD9-A344-4DDA-96C4-40EC5AF7B620}" dt="2024-06-29T06:15:38.406" v="1312" actId="47"/>
        <pc:sldMkLst>
          <pc:docMk/>
          <pc:sldMk cId="1039634394" sldId="2146847066"/>
        </pc:sldMkLst>
        <pc:spChg chg="del">
          <ac:chgData name="Rasamalla Saiteja" userId="e3d1c72c869195f9" providerId="LiveId" clId="{95BF8FD9-A344-4DDA-96C4-40EC5AF7B620}" dt="2024-06-29T06:09:46.952" v="1286" actId="478"/>
          <ac:spMkLst>
            <pc:docMk/>
            <pc:sldMk cId="1039634394" sldId="2146847066"/>
            <ac:spMk id="2" creationId="{0EFCB1D7-85AC-5804-0DF1-D9ECED318165}"/>
          </ac:spMkLst>
        </pc:spChg>
        <pc:spChg chg="del mod">
          <ac:chgData name="Rasamalla Saiteja" userId="e3d1c72c869195f9" providerId="LiveId" clId="{95BF8FD9-A344-4DDA-96C4-40EC5AF7B620}" dt="2024-06-29T06:12:57.763" v="1299" actId="21"/>
          <ac:spMkLst>
            <pc:docMk/>
            <pc:sldMk cId="1039634394" sldId="2146847066"/>
            <ac:spMk id="3" creationId="{04C58593-F5AA-03C5-02DD-C9348188FCE7}"/>
          </ac:spMkLst>
        </pc:spChg>
        <pc:spChg chg="add mod">
          <ac:chgData name="Rasamalla Saiteja" userId="e3d1c72c869195f9" providerId="LiveId" clId="{95BF8FD9-A344-4DDA-96C4-40EC5AF7B620}" dt="2024-06-29T06:12:57.763" v="1299" actId="21"/>
          <ac:spMkLst>
            <pc:docMk/>
            <pc:sldMk cId="1039634394" sldId="2146847066"/>
            <ac:spMk id="5" creationId="{F243A595-04DA-399E-C600-6081AC2AE59C}"/>
          </ac:spMkLst>
        </pc:spChg>
      </pc:sldChg>
      <pc:sldMasterChg chg="modTransition modSldLayout">
        <pc:chgData name="Rasamalla Saiteja" userId="e3d1c72c869195f9" providerId="LiveId" clId="{95BF8FD9-A344-4DDA-96C4-40EC5AF7B620}" dt="2024-06-29T07:05:54.493" v="1792"/>
        <pc:sldMasterMkLst>
          <pc:docMk/>
          <pc:sldMasterMk cId="3000897896" sldId="2147483712"/>
        </pc:sldMasterMkLst>
        <pc:sldLayoutChg chg="modTransition">
          <pc:chgData name="Rasamalla Saiteja" userId="e3d1c72c869195f9" providerId="LiveId" clId="{95BF8FD9-A344-4DDA-96C4-40EC5AF7B620}" dt="2024-06-29T07:05:54.493" v="1792"/>
          <pc:sldLayoutMkLst>
            <pc:docMk/>
            <pc:sldMasterMk cId="3000897896" sldId="2147483712"/>
            <pc:sldLayoutMk cId="1261766693" sldId="2147483706"/>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1283591147" sldId="2147483707"/>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3388849626" sldId="2147483708"/>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3573289553" sldId="2147483709"/>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1748046589" sldId="2147483711"/>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490017585" sldId="2147483756"/>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852443411" sldId="2147483757"/>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366680978" sldId="2147483758"/>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2483323219" sldId="2147483759"/>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112936382" sldId="2147483760"/>
          </pc:sldLayoutMkLst>
        </pc:sldLayoutChg>
        <pc:sldLayoutChg chg="modTransition">
          <pc:chgData name="Rasamalla Saiteja" userId="e3d1c72c869195f9" providerId="LiveId" clId="{95BF8FD9-A344-4DDA-96C4-40EC5AF7B620}" dt="2024-06-29T07:05:54.493" v="1792"/>
          <pc:sldLayoutMkLst>
            <pc:docMk/>
            <pc:sldMasterMk cId="3000897896" sldId="2147483712"/>
            <pc:sldLayoutMk cId="1129494974" sldId="2147483762"/>
          </pc:sldLayoutMkLst>
        </pc:sldLayoutChg>
      </pc:sldMasterChg>
    </pc:docChg>
  </pc:docChgLst>
</pc:chgInfo>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29-06-2024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E254F1-4415-47BF-9E91-C5D4B9A33350}" type="slidenum">
              <a:rPr lang="en-IN" smtClean="0"/>
              <a:t>2</a:t>
            </a:fld>
            <a:endParaRPr lang="en-IN"/>
          </a:p>
        </p:txBody>
      </p:sp>
    </p:spTree>
    <p:extLst>
      <p:ext uri="{BB962C8B-B14F-4D97-AF65-F5344CB8AC3E}">
        <p14:creationId xmlns:p14="http://schemas.microsoft.com/office/powerpoint/2010/main" val="14429541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6/29/2024</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6/29/2024</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6/29/2024</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6/29/2024</a:t>
            </a:fld>
            <a:endParaRPr lang="en-US"/>
          </a:p>
        </p:txBody>
      </p:sp>
    </p:spTree>
    <p:extLst>
      <p:ext uri="{BB962C8B-B14F-4D97-AF65-F5344CB8AC3E}">
        <p14:creationId xmlns:p14="http://schemas.microsoft.com/office/powerpoint/2010/main" val="852443411"/>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6/29/2024</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6/29/2024</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6/29/2024</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6/29/2024</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6/29/2024</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6/29/2024</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6/29/2024</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6/29/2024</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741251"/>
            <a:ext cx="9144000" cy="977778"/>
          </a:xfrm>
        </p:spPr>
        <p:txBody>
          <a:bodyPr>
            <a:normAutofit fontScale="90000"/>
          </a:bodyPr>
          <a:lstStyle/>
          <a:p>
            <a:pPr algn="ctr"/>
            <a:r>
              <a:rPr lang="en-US" sz="3600" b="1" dirty="0">
                <a:solidFill>
                  <a:schemeClr val="accent2">
                    <a:lumMod val="60000"/>
                    <a:lumOff val="40000"/>
                  </a:schemeClr>
                </a:solidFill>
                <a:latin typeface="Times New Roman" pitchFamily="18" charset="0"/>
                <a:cs typeface="Times New Roman" pitchFamily="18" charset="0"/>
              </a:rPr>
              <a:t>FLOWER CLASSIFICATION USING RANDOM FOREST CLASSIFIER</a:t>
            </a:r>
            <a:endParaRPr lang="en-US" b="1" dirty="0">
              <a:solidFill>
                <a:schemeClr val="accent2">
                  <a:lumMod val="60000"/>
                  <a:lumOff val="40000"/>
                </a:schemeClr>
              </a:solidFill>
              <a:latin typeface="Arial" panose="020B0604020202020204" pitchFamily="34" charset="0"/>
              <a:cs typeface="Arial" panose="020B0604020202020204" pitchFamily="34" charset="0"/>
            </a:endParaRPr>
          </a:p>
        </p:txBody>
      </p:sp>
      <p:sp>
        <p:nvSpPr>
          <p:cNvPr id="3" name="TextBox 2"/>
          <p:cNvSpPr txBox="1"/>
          <p:nvPr/>
        </p:nvSpPr>
        <p:spPr>
          <a:xfrm>
            <a:off x="-329782" y="712778"/>
            <a:ext cx="12726648" cy="646331"/>
          </a:xfrm>
          <a:prstGeom prst="rect">
            <a:avLst/>
          </a:prstGeom>
          <a:noFill/>
        </p:spPr>
        <p:txBody>
          <a:bodyPr wrap="square" lIns="91440" tIns="45720" rIns="91440" bIns="45720" rtlCol="0" anchor="t">
            <a:spAutoFit/>
          </a:bodyPr>
          <a:lstStyle/>
          <a:p>
            <a:pPr algn="ctr"/>
            <a:r>
              <a:rPr lang="en-US" sz="3600" b="1" dirty="0">
                <a:solidFill>
                  <a:schemeClr val="accent1">
                    <a:lumMod val="75000"/>
                  </a:schemeClr>
                </a:solidFill>
                <a:latin typeface="Times New Roman" panose="02020603050405020304" pitchFamily="18" charset="0"/>
                <a:cs typeface="Times New Roman" panose="02020603050405020304" pitchFamily="18" charset="0"/>
              </a:rPr>
              <a:t>CAPSTONE PROJECT</a:t>
            </a:r>
          </a:p>
        </p:txBody>
      </p:sp>
      <p:sp>
        <p:nvSpPr>
          <p:cNvPr id="4" name="TextBox 3"/>
          <p:cNvSpPr txBox="1"/>
          <p:nvPr/>
        </p:nvSpPr>
        <p:spPr>
          <a:xfrm>
            <a:off x="1768510" y="4260501"/>
            <a:ext cx="9329203" cy="1200329"/>
          </a:xfrm>
          <a:prstGeom prst="rect">
            <a:avLst/>
          </a:prstGeom>
          <a:noFill/>
        </p:spPr>
        <p:txBody>
          <a:bodyPr wrap="square" lIns="91440" tIns="45720" rIns="91440" bIns="45720" rtlCol="0" anchor="t">
            <a:spAutoFit/>
          </a:bodyPr>
          <a:lstStyle/>
          <a:p>
            <a:r>
              <a:rPr lang="en-US" b="1" dirty="0">
                <a:solidFill>
                  <a:schemeClr val="bg2"/>
                </a:solidFill>
                <a:latin typeface="Times New Roman" panose="02020603050405020304" pitchFamily="18" charset="0"/>
                <a:cs typeface="Times New Roman" panose="02020603050405020304" pitchFamily="18" charset="0"/>
              </a:rPr>
              <a:t>Presented By:</a:t>
            </a:r>
          </a:p>
          <a:p>
            <a:pPr marL="457200" indent="-457200">
              <a:buAutoNum type="arabicPeriod"/>
            </a:pPr>
            <a:r>
              <a:rPr lang="en-US" b="1" dirty="0">
                <a:solidFill>
                  <a:schemeClr val="bg2"/>
                </a:solidFill>
                <a:latin typeface="Times New Roman" panose="02020603050405020304" pitchFamily="18" charset="0"/>
                <a:cs typeface="Times New Roman" panose="02020603050405020304" pitchFamily="18" charset="0"/>
              </a:rPr>
              <a:t>Student Name : CHERUKUTI GAYATHRI</a:t>
            </a:r>
          </a:p>
          <a:p>
            <a:pPr marL="457200" indent="-457200">
              <a:buAutoNum type="arabicPeriod"/>
            </a:pPr>
            <a:r>
              <a:rPr lang="en-US" b="1" dirty="0">
                <a:solidFill>
                  <a:schemeClr val="bg2"/>
                </a:solidFill>
                <a:latin typeface="Times New Roman" panose="02020603050405020304" pitchFamily="18" charset="0"/>
                <a:cs typeface="Times New Roman" panose="02020603050405020304" pitchFamily="18" charset="0"/>
              </a:rPr>
              <a:t>College Name : MALLA REDDY INSTITUTE OF TECHNOLOGY AND SCIENCE  </a:t>
            </a:r>
          </a:p>
          <a:p>
            <a:pPr marL="457200" indent="-457200">
              <a:buAutoNum type="arabicPeriod"/>
            </a:pPr>
            <a:r>
              <a:rPr lang="en-US" b="1" dirty="0">
                <a:solidFill>
                  <a:schemeClr val="bg2"/>
                </a:solidFill>
                <a:latin typeface="Times New Roman" panose="02020603050405020304" pitchFamily="18" charset="0"/>
                <a:cs typeface="Times New Roman" panose="02020603050405020304" pitchFamily="18" charset="0"/>
              </a:rPr>
              <a:t>Department    : ELECTRONICS AND COMMUNICATION ENGINEERING</a:t>
            </a:r>
          </a:p>
        </p:txBody>
      </p:sp>
    </p:spTree>
    <p:extLst>
      <p:ext uri="{BB962C8B-B14F-4D97-AF65-F5344CB8AC3E}">
        <p14:creationId xmlns:p14="http://schemas.microsoft.com/office/powerpoint/2010/main" val="95332558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57C38BC-22B3-37B2-E0C3-812020A76077}"/>
              </a:ext>
            </a:extLst>
          </p:cNvPr>
          <p:cNvSpPr>
            <a:spLocks noGrp="1"/>
          </p:cNvSpPr>
          <p:nvPr>
            <p:ph idx="1"/>
          </p:nvPr>
        </p:nvSpPr>
        <p:spPr>
          <a:xfrm>
            <a:off x="581192" y="1105319"/>
            <a:ext cx="11029615" cy="4870031"/>
          </a:xfrm>
        </p:spPr>
        <p:txBody>
          <a:bodyPr>
            <a:normAutofit/>
          </a:bodyPr>
          <a:lstStyle/>
          <a:p>
            <a:pPr>
              <a:lnSpc>
                <a:spcPct val="150000"/>
              </a:lnSpc>
              <a:buFont typeface="Wingdings" panose="05000000000000000000" pitchFamily="2" charset="2"/>
              <a:buChar char="Ø"/>
            </a:pPr>
            <a:r>
              <a:rPr lang="en-IN" sz="2000" b="1" dirty="0">
                <a:latin typeface="Times New Roman" panose="02020603050405020304" pitchFamily="18" charset="0"/>
                <a:cs typeface="Times New Roman" panose="02020603050405020304" pitchFamily="18" charset="0"/>
              </a:rPr>
              <a:t> </a:t>
            </a:r>
            <a:r>
              <a:rPr lang="en-IN" sz="2400" b="1" dirty="0">
                <a:latin typeface="Times New Roman" panose="02020603050405020304" pitchFamily="18" charset="0"/>
                <a:cs typeface="Times New Roman" panose="02020603050405020304" pitchFamily="18" charset="0"/>
              </a:rPr>
              <a:t>FEATURES</a:t>
            </a:r>
            <a:r>
              <a:rPr lang="en-IN" sz="2000" b="1" dirty="0">
                <a:latin typeface="Times New Roman" panose="02020603050405020304" pitchFamily="18" charset="0"/>
                <a:cs typeface="Times New Roman" panose="02020603050405020304" pitchFamily="18" charset="0"/>
              </a:rPr>
              <a:t> </a:t>
            </a:r>
            <a:r>
              <a:rPr lang="en-IN" sz="2400" b="1" dirty="0">
                <a:latin typeface="Times New Roman" panose="02020603050405020304" pitchFamily="18" charset="0"/>
                <a:cs typeface="Times New Roman" panose="02020603050405020304" pitchFamily="18" charset="0"/>
              </a:rPr>
              <a:t>EXTRACT</a:t>
            </a:r>
            <a:r>
              <a:rPr lang="en-IN" sz="2000" b="1" dirty="0">
                <a:latin typeface="Times New Roman" panose="02020603050405020304" pitchFamily="18" charset="0"/>
                <a:cs typeface="Times New Roman" panose="02020603050405020304" pitchFamily="18" charset="0"/>
              </a:rPr>
              <a:t> :</a:t>
            </a:r>
          </a:p>
          <a:p>
            <a:pPr algn="just">
              <a:lnSpc>
                <a:spcPct val="150000"/>
              </a:lnSpc>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  </a:t>
            </a:r>
            <a:r>
              <a:rPr lang="en-US" sz="2000" b="0" i="0" dirty="0">
                <a:solidFill>
                  <a:srgbClr val="000000"/>
                </a:solidFill>
                <a:effectLst/>
                <a:latin typeface="Times New Roman" panose="02020603050405020304" pitchFamily="18" charset="0"/>
                <a:cs typeface="Times New Roman" panose="02020603050405020304" pitchFamily="18" charset="0"/>
              </a:rPr>
              <a:t>Feature extraction process involves of extracting a set of features and differentiating the object features from raw background. </a:t>
            </a:r>
          </a:p>
          <a:p>
            <a:pPr algn="just">
              <a:lnSpc>
                <a:spcPct val="150000"/>
              </a:lnSpc>
              <a:buFont typeface="Wingdings" panose="05000000000000000000" pitchFamily="2" charset="2"/>
              <a:buChar char="§"/>
            </a:pPr>
            <a:r>
              <a:rPr lang="en-US" sz="2000" b="0" i="0" dirty="0">
                <a:solidFill>
                  <a:srgbClr val="000000"/>
                </a:solidFill>
                <a:effectLst/>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When we see a flower, the first thing that we observe is the color of petals. Color is therefore a primary classifier for flower.</a:t>
            </a:r>
          </a:p>
          <a:p>
            <a:pPr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In our system, we use RGB Histogram, a histogram of red, green and blue luminance, to characterize each flower image. </a:t>
            </a:r>
            <a:endParaRPr lang="en-IN" sz="2000" dirty="0"/>
          </a:p>
        </p:txBody>
      </p:sp>
    </p:spTree>
    <p:extLst>
      <p:ext uri="{BB962C8B-B14F-4D97-AF65-F5344CB8AC3E}">
        <p14:creationId xmlns:p14="http://schemas.microsoft.com/office/powerpoint/2010/main" val="7289502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6F6842C-237A-74EE-9DE9-AD1BDA7522B4}"/>
              </a:ext>
            </a:extLst>
          </p:cNvPr>
          <p:cNvSpPr>
            <a:spLocks noGrp="1"/>
          </p:cNvSpPr>
          <p:nvPr>
            <p:ph idx="1"/>
          </p:nvPr>
        </p:nvSpPr>
        <p:spPr>
          <a:xfrm>
            <a:off x="581192" y="582804"/>
            <a:ext cx="11029615" cy="5687367"/>
          </a:xfrm>
        </p:spPr>
        <p:txBody>
          <a:bodyPr>
            <a:normAutofit/>
          </a:bodyPr>
          <a:lstStyle/>
          <a:p>
            <a:pPr>
              <a:lnSpc>
                <a:spcPct val="150000"/>
              </a:lnSpc>
              <a:buFont typeface="Wingdings" panose="05000000000000000000" pitchFamily="2" charset="2"/>
              <a:buChar char="Ø"/>
            </a:pPr>
            <a:r>
              <a:rPr lang="en-IN" sz="2000" b="1" dirty="0">
                <a:latin typeface="Times New Roman" panose="02020603050405020304" pitchFamily="18" charset="0"/>
                <a:cs typeface="Times New Roman" panose="02020603050405020304" pitchFamily="18" charset="0"/>
              </a:rPr>
              <a:t> </a:t>
            </a:r>
            <a:r>
              <a:rPr lang="en-IN" sz="2400" b="1" dirty="0">
                <a:latin typeface="Times New Roman" panose="02020603050405020304" pitchFamily="18" charset="0"/>
                <a:cs typeface="Times New Roman" panose="02020603050405020304" pitchFamily="18" charset="0"/>
              </a:rPr>
              <a:t>CLASSIFICATION</a:t>
            </a:r>
            <a:r>
              <a:rPr lang="en-IN" sz="2000" b="1" dirty="0">
                <a:latin typeface="Times New Roman" panose="02020603050405020304" pitchFamily="18" charset="0"/>
                <a:cs typeface="Times New Roman" panose="02020603050405020304" pitchFamily="18" charset="0"/>
              </a:rPr>
              <a:t> :</a:t>
            </a:r>
          </a:p>
          <a:p>
            <a:pPr algn="just">
              <a:lnSpc>
                <a:spcPct val="150000"/>
              </a:lnSpc>
              <a:buFont typeface="Wingdings" panose="05000000000000000000" pitchFamily="2" charset="2"/>
              <a:buChar char="§"/>
            </a:pPr>
            <a:r>
              <a:rPr lang="en-IN" sz="20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sz="20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C</a:t>
            </a:r>
            <a:r>
              <a:rPr lang="en-US" sz="2000" dirty="0">
                <a:latin typeface="Times New Roman" panose="02020603050405020304" pitchFamily="18" charset="0"/>
                <a:cs typeface="Times New Roman" panose="02020603050405020304" pitchFamily="18" charset="0"/>
              </a:rPr>
              <a:t>lassification model was created from training dataset and testing dataset by Random Forest Classifier.</a:t>
            </a:r>
          </a:p>
          <a:p>
            <a:pPr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The classification model was created from training dataset and testing dataset by Random Forest Classifier. The Random Forests consists of a collection of tree-structured classifiers.</a:t>
            </a:r>
            <a:endParaRPr lang="en-IN" sz="2000" dirty="0">
              <a:solidFill>
                <a:srgbClr val="000000"/>
              </a:solidFill>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endParaRPr>
          </a:p>
          <a:p>
            <a:pPr algn="just">
              <a:lnSpc>
                <a:spcPct val="150000"/>
              </a:lnSpc>
              <a:buFont typeface="Wingdings" panose="05000000000000000000" pitchFamily="2" charset="2"/>
              <a:buChar char="§"/>
            </a:pPr>
            <a:r>
              <a:rPr lang="en-IN" sz="20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 RF algorithm establishes the outcome based on the predictions of the decision trees. It predicts by taking the average or mean of the output from various trees. Increasing the number of trees increases the precision of the outcome.</a:t>
            </a:r>
            <a:endParaRPr lang="en-IN" sz="20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endParaRPr>
          </a:p>
          <a:p>
            <a:endParaRPr lang="en-IN" sz="2000" dirty="0"/>
          </a:p>
        </p:txBody>
      </p:sp>
    </p:spTree>
    <p:extLst>
      <p:ext uri="{BB962C8B-B14F-4D97-AF65-F5344CB8AC3E}">
        <p14:creationId xmlns:p14="http://schemas.microsoft.com/office/powerpoint/2010/main" val="323228689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F18AAA-D83A-9E01-79F8-A50D24137E4C}"/>
              </a:ext>
            </a:extLst>
          </p:cNvPr>
          <p:cNvSpPr>
            <a:spLocks noGrp="1"/>
          </p:cNvSpPr>
          <p:nvPr>
            <p:ph idx="1"/>
          </p:nvPr>
        </p:nvSpPr>
        <p:spPr>
          <a:xfrm>
            <a:off x="581192" y="1004835"/>
            <a:ext cx="11029615" cy="4531807"/>
          </a:xfrm>
        </p:spPr>
        <p:txBody>
          <a:bodyPr>
            <a:normAutofit/>
          </a:bodyPr>
          <a:lstStyle/>
          <a:p>
            <a:pPr>
              <a:buFont typeface="Wingdings" panose="05000000000000000000" pitchFamily="2" charset="2"/>
              <a:buChar char="Ø"/>
            </a:pPr>
            <a:r>
              <a:rPr lang="en-IN" sz="2000" b="1" dirty="0">
                <a:latin typeface="Times New Roman" panose="02020603050405020304" pitchFamily="18" charset="0"/>
                <a:cs typeface="Times New Roman" panose="02020603050405020304" pitchFamily="18" charset="0"/>
              </a:rPr>
              <a:t> </a:t>
            </a:r>
            <a:r>
              <a:rPr lang="en-IN" sz="2400" b="1" dirty="0">
                <a:latin typeface="Times New Roman" panose="02020603050405020304" pitchFamily="18" charset="0"/>
                <a:cs typeface="Times New Roman" panose="02020603050405020304" pitchFamily="18" charset="0"/>
              </a:rPr>
              <a:t>RECOGNIZATION</a:t>
            </a:r>
            <a:r>
              <a:rPr lang="en-IN" sz="2000" b="1" dirty="0">
                <a:latin typeface="Times New Roman" panose="02020603050405020304" pitchFamily="18" charset="0"/>
                <a:cs typeface="Times New Roman" panose="02020603050405020304" pitchFamily="18" charset="0"/>
              </a:rPr>
              <a:t>:</a:t>
            </a:r>
          </a:p>
          <a:p>
            <a:pPr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Last stage is classification where RF classifier is used.</a:t>
            </a:r>
            <a:endParaRPr lang="en-IN" sz="2000" b="1"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
            </a:pPr>
            <a:r>
              <a:rPr lang="en-US" sz="2000" dirty="0"/>
              <a:t>  The RF algorithm establishes the outcome based on the predictions of the decision trees.</a:t>
            </a:r>
          </a:p>
          <a:p>
            <a:pPr algn="just">
              <a:lnSpc>
                <a:spcPct val="150000"/>
              </a:lnSpc>
              <a:buFont typeface="Wingdings" panose="05000000000000000000" pitchFamily="2" charset="2"/>
              <a:buChar char="§"/>
            </a:pPr>
            <a:r>
              <a:rPr lang="en-US" sz="2000" dirty="0"/>
              <a:t>  It predicts by taking the average or mean of the output from various trees.</a:t>
            </a:r>
          </a:p>
          <a:p>
            <a:pPr algn="just">
              <a:lnSpc>
                <a:spcPct val="150000"/>
              </a:lnSpc>
              <a:buFont typeface="Wingdings" panose="05000000000000000000" pitchFamily="2" charset="2"/>
              <a:buChar char="§"/>
            </a:pPr>
            <a:r>
              <a:rPr lang="en-US" sz="2000" dirty="0"/>
              <a:t>  Increasing the number of trees increases the precision of the outcome.</a:t>
            </a:r>
            <a:endParaRPr lang="en-IN" sz="20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endParaRPr>
          </a:p>
          <a:p>
            <a:pPr marL="0" indent="0" algn="just">
              <a:lnSpc>
                <a:spcPct val="150000"/>
              </a:lnSpc>
              <a:buNone/>
            </a:pP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8324198"/>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A9F94-AF4F-900E-6B0F-384227D50B19}"/>
              </a:ext>
            </a:extLst>
          </p:cNvPr>
          <p:cNvSpPr>
            <a:spLocks noGrp="1"/>
          </p:cNvSpPr>
          <p:nvPr>
            <p:ph type="title"/>
          </p:nvPr>
        </p:nvSpPr>
        <p:spPr/>
        <p:txBody>
          <a:bodyPr>
            <a:noAutofit/>
          </a:bodyPr>
          <a:lstStyle/>
          <a:p>
            <a:r>
              <a:rPr lang="en-US" sz="4000" b="1" dirty="0">
                <a:solidFill>
                  <a:schemeClr val="accent1">
                    <a:lumMod val="50000"/>
                  </a:schemeClr>
                </a:solidFill>
                <a:latin typeface="Times New Roman" panose="02020603050405020304" pitchFamily="18" charset="0"/>
                <a:cs typeface="Times New Roman" panose="02020603050405020304" pitchFamily="18" charset="0"/>
              </a:rPr>
              <a:t>               </a:t>
            </a:r>
            <a:r>
              <a:rPr lang="en-US" sz="3600" b="1" dirty="0">
                <a:solidFill>
                  <a:schemeClr val="accent1">
                    <a:lumMod val="50000"/>
                  </a:schemeClr>
                </a:solidFill>
                <a:latin typeface="Times New Roman" panose="02020603050405020304" pitchFamily="18" charset="0"/>
                <a:cs typeface="Times New Roman" panose="02020603050405020304" pitchFamily="18" charset="0"/>
              </a:rPr>
              <a:t>R</a:t>
            </a:r>
            <a:r>
              <a:rPr lang="en-IN" sz="3600" b="1" dirty="0">
                <a:solidFill>
                  <a:schemeClr val="accent1">
                    <a:lumMod val="50000"/>
                  </a:schemeClr>
                </a:solidFill>
                <a:latin typeface="Times New Roman" panose="02020603050405020304" pitchFamily="18" charset="0"/>
                <a:cs typeface="Times New Roman" panose="02020603050405020304" pitchFamily="18" charset="0"/>
              </a:rPr>
              <a:t>ANDOM FOREST CLASSIFIER</a:t>
            </a:r>
            <a:endParaRPr lang="en-IN" sz="3600" dirty="0"/>
          </a:p>
        </p:txBody>
      </p:sp>
      <p:sp>
        <p:nvSpPr>
          <p:cNvPr id="3" name="Content Placeholder 2">
            <a:extLst>
              <a:ext uri="{FF2B5EF4-FFF2-40B4-BE49-F238E27FC236}">
                <a16:creationId xmlns:a16="http://schemas.microsoft.com/office/drawing/2014/main" id="{E34E6665-41DB-538C-AE79-A729CEEE784C}"/>
              </a:ext>
            </a:extLst>
          </p:cNvPr>
          <p:cNvSpPr>
            <a:spLocks noGrp="1"/>
          </p:cNvSpPr>
          <p:nvPr>
            <p:ph idx="1"/>
          </p:nvPr>
        </p:nvSpPr>
        <p:spPr>
          <a:xfrm>
            <a:off x="251210" y="1302026"/>
            <a:ext cx="8671725" cy="5239451"/>
          </a:xfrm>
        </p:spPr>
        <p:txBody>
          <a:bodyPr>
            <a:noAutofit/>
          </a:bodyPr>
          <a:lstStyle/>
          <a:p>
            <a:pPr algn="just">
              <a:lnSpc>
                <a:spcPct val="150000"/>
              </a:lnSpc>
              <a:buFont typeface="Wingdings" panose="05000000000000000000" pitchFamily="2" charset="2"/>
              <a:buChar char="Ø"/>
            </a:pPr>
            <a:r>
              <a:rPr lang="en-US" sz="2000" b="0" i="0" dirty="0">
                <a:solidFill>
                  <a:srgbClr val="333333"/>
                </a:solidFill>
                <a:effectLst/>
                <a:latin typeface="Times New Roman" panose="02020603050405020304" pitchFamily="18" charset="0"/>
                <a:cs typeface="Times New Roman" panose="02020603050405020304" pitchFamily="18" charset="0"/>
              </a:rPr>
              <a:t>Random Forest is a popular machine learning algorithm that belongs to the supervised learning technique. It can be used for both Classification and Regression problems in ML. It is based on the concept of </a:t>
            </a:r>
            <a:r>
              <a:rPr lang="en-US" sz="2000" b="1" i="0" dirty="0">
                <a:solidFill>
                  <a:srgbClr val="333333"/>
                </a:solidFill>
                <a:effectLst/>
                <a:latin typeface="Times New Roman" panose="02020603050405020304" pitchFamily="18" charset="0"/>
                <a:cs typeface="Times New Roman" panose="02020603050405020304" pitchFamily="18" charset="0"/>
              </a:rPr>
              <a:t>ensemble learning,</a:t>
            </a:r>
            <a:r>
              <a:rPr lang="en-US" sz="2000" b="0" i="0" dirty="0">
                <a:solidFill>
                  <a:srgbClr val="333333"/>
                </a:solidFill>
                <a:effectLst/>
                <a:latin typeface="Times New Roman" panose="02020603050405020304" pitchFamily="18" charset="0"/>
                <a:cs typeface="Times New Roman" panose="02020603050405020304" pitchFamily="18" charset="0"/>
              </a:rPr>
              <a:t> which is a process of </a:t>
            </a:r>
            <a:r>
              <a:rPr lang="en-US" sz="2000" b="0" i="1" dirty="0">
                <a:solidFill>
                  <a:srgbClr val="333333"/>
                </a:solidFill>
                <a:effectLst/>
                <a:latin typeface="Times New Roman" panose="02020603050405020304" pitchFamily="18" charset="0"/>
                <a:cs typeface="Times New Roman" panose="02020603050405020304" pitchFamily="18" charset="0"/>
              </a:rPr>
              <a:t>combining multiple classifiers to solve a complex problem and to improve the performance of the model.</a:t>
            </a:r>
            <a:endParaRPr lang="en-US" sz="2000" b="0" i="0" dirty="0">
              <a:solidFill>
                <a:srgbClr val="333333"/>
              </a:solidFill>
              <a:effectLst/>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sz="2000" b="0" i="0" dirty="0">
                <a:solidFill>
                  <a:srgbClr val="333333"/>
                </a:solidFill>
                <a:effectLst/>
                <a:latin typeface="Times New Roman" panose="02020603050405020304" pitchFamily="18" charset="0"/>
                <a:cs typeface="Times New Roman" panose="02020603050405020304" pitchFamily="18" charset="0"/>
              </a:rPr>
              <a:t>As the name suggests, </a:t>
            </a:r>
            <a:r>
              <a:rPr lang="en-US" sz="2000" b="1" i="1" dirty="0">
                <a:solidFill>
                  <a:srgbClr val="333333"/>
                </a:solidFill>
                <a:effectLst/>
                <a:latin typeface="Times New Roman" panose="02020603050405020304" pitchFamily="18" charset="0"/>
                <a:cs typeface="Times New Roman" panose="02020603050405020304" pitchFamily="18" charset="0"/>
              </a:rPr>
              <a:t>"Random Forest is a classifier that contains a number of decision trees on various subsets of the given dataset and takes the average to improve the predictive accuracy of that dataset."</a:t>
            </a:r>
            <a:r>
              <a:rPr lang="en-US" sz="2000" b="0" i="0" dirty="0">
                <a:solidFill>
                  <a:srgbClr val="333333"/>
                </a:solidFill>
                <a:effectLst/>
                <a:latin typeface="Times New Roman" panose="02020603050405020304" pitchFamily="18" charset="0"/>
                <a:cs typeface="Times New Roman" panose="02020603050405020304" pitchFamily="18" charset="0"/>
              </a:rPr>
              <a:t> Instead of relying on one decision tree, the random forest takes the prediction from each tree and based on the majority votes of predictions, and it predicts the final output.</a:t>
            </a:r>
          </a:p>
          <a:p>
            <a:endParaRPr lang="en-IN" sz="2000" dirty="0"/>
          </a:p>
        </p:txBody>
      </p:sp>
      <p:pic>
        <p:nvPicPr>
          <p:cNvPr id="4" name="Picture 3">
            <a:extLst>
              <a:ext uri="{FF2B5EF4-FFF2-40B4-BE49-F238E27FC236}">
                <a16:creationId xmlns:a16="http://schemas.microsoft.com/office/drawing/2014/main" id="{EA208F12-E290-E3DD-0328-5B56F3C6D761}"/>
              </a:ext>
            </a:extLst>
          </p:cNvPr>
          <p:cNvPicPr>
            <a:picLocks noChangeAspect="1"/>
          </p:cNvPicPr>
          <p:nvPr/>
        </p:nvPicPr>
        <p:blipFill>
          <a:blip r:embed="rId2"/>
          <a:stretch>
            <a:fillRect/>
          </a:stretch>
        </p:blipFill>
        <p:spPr>
          <a:xfrm>
            <a:off x="8998183" y="1331789"/>
            <a:ext cx="2942607" cy="4194422"/>
          </a:xfrm>
          <a:prstGeom prst="rect">
            <a:avLst/>
          </a:prstGeom>
        </p:spPr>
      </p:pic>
    </p:spTree>
    <p:extLst>
      <p:ext uri="{BB962C8B-B14F-4D97-AF65-F5344CB8AC3E}">
        <p14:creationId xmlns:p14="http://schemas.microsoft.com/office/powerpoint/2010/main" val="2833417729"/>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0B2C8-8E7E-FB29-88DE-B7952DAC82CC}"/>
              </a:ext>
            </a:extLst>
          </p:cNvPr>
          <p:cNvSpPr>
            <a:spLocks noGrp="1"/>
          </p:cNvSpPr>
          <p:nvPr>
            <p:ph type="title"/>
          </p:nvPr>
        </p:nvSpPr>
        <p:spPr>
          <a:xfrm>
            <a:off x="581192" y="702155"/>
            <a:ext cx="11029616" cy="754855"/>
          </a:xfrm>
        </p:spPr>
        <p:txBody>
          <a:bodyPr>
            <a:noAutofit/>
          </a:bodyPr>
          <a:lstStyle/>
          <a:p>
            <a:r>
              <a:rPr lang="en-IN" sz="3400" b="1" dirty="0">
                <a:solidFill>
                  <a:srgbClr val="002060"/>
                </a:solidFill>
                <a:latin typeface="Times New Roman" panose="02020603050405020304" pitchFamily="18" charset="0"/>
                <a:cs typeface="Times New Roman" panose="02020603050405020304" pitchFamily="18" charset="0"/>
              </a:rPr>
              <a:t>                                      </a:t>
            </a:r>
            <a:r>
              <a:rPr lang="en-IN" sz="3600" b="1" dirty="0">
                <a:solidFill>
                  <a:srgbClr val="002060"/>
                </a:solidFill>
                <a:latin typeface="Times New Roman" panose="02020603050405020304" pitchFamily="18" charset="0"/>
                <a:cs typeface="Times New Roman" panose="02020603050405020304" pitchFamily="18" charset="0"/>
              </a:rPr>
              <a:t>OUTPUT</a:t>
            </a:r>
            <a:endParaRPr lang="en-IN" sz="3600" dirty="0"/>
          </a:p>
        </p:txBody>
      </p:sp>
      <p:pic>
        <p:nvPicPr>
          <p:cNvPr id="4" name="WhatsApp Video 2022-12-13 at 11.26.28 AM">
            <a:hlinkClick r:id="" action="ppaction://media"/>
            <a:extLst>
              <a:ext uri="{FF2B5EF4-FFF2-40B4-BE49-F238E27FC236}">
                <a16:creationId xmlns:a16="http://schemas.microsoft.com/office/drawing/2014/main" id="{06E5ED26-6646-85FD-9878-37E7169B91D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47273" y="1708220"/>
            <a:ext cx="8497454" cy="4267130"/>
          </a:xfrm>
        </p:spPr>
      </p:pic>
    </p:spTree>
    <p:extLst>
      <p:ext uri="{BB962C8B-B14F-4D97-AF65-F5344CB8AC3E}">
        <p14:creationId xmlns:p14="http://schemas.microsoft.com/office/powerpoint/2010/main" val="377988456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9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F8A26-F3DD-66CD-A76E-2762C1DF374D}"/>
              </a:ext>
            </a:extLst>
          </p:cNvPr>
          <p:cNvSpPr>
            <a:spLocks noGrp="1"/>
          </p:cNvSpPr>
          <p:nvPr>
            <p:ph type="title"/>
          </p:nvPr>
        </p:nvSpPr>
        <p:spPr>
          <a:xfrm>
            <a:off x="581192" y="612949"/>
            <a:ext cx="11029616" cy="834014"/>
          </a:xfrm>
        </p:spPr>
        <p:txBody>
          <a:bodyPr>
            <a:normAutofit/>
          </a:bodyPr>
          <a:lstStyle/>
          <a:p>
            <a:r>
              <a:rPr lang="en-IN" sz="3600" b="1" dirty="0">
                <a:solidFill>
                  <a:schemeClr val="accent1">
                    <a:lumMod val="50000"/>
                  </a:schemeClr>
                </a:solidFill>
                <a:latin typeface="Times New Roman" panose="02020603050405020304" pitchFamily="18" charset="0"/>
                <a:cs typeface="Times New Roman" panose="02020603050405020304" pitchFamily="18" charset="0"/>
              </a:rPr>
              <a:t>                                APPLICATIONS</a:t>
            </a:r>
            <a:endParaRPr lang="en-IN" sz="3600" dirty="0"/>
          </a:p>
        </p:txBody>
      </p:sp>
      <p:sp>
        <p:nvSpPr>
          <p:cNvPr id="3" name="Content Placeholder 2">
            <a:extLst>
              <a:ext uri="{FF2B5EF4-FFF2-40B4-BE49-F238E27FC236}">
                <a16:creationId xmlns:a16="http://schemas.microsoft.com/office/drawing/2014/main" id="{9DA7D115-3039-1D18-989C-AEE4E7F3C9D2}"/>
              </a:ext>
            </a:extLst>
          </p:cNvPr>
          <p:cNvSpPr>
            <a:spLocks noGrp="1"/>
          </p:cNvSpPr>
          <p:nvPr>
            <p:ph idx="1"/>
          </p:nvPr>
        </p:nvSpPr>
        <p:spPr>
          <a:xfrm>
            <a:off x="581192" y="1446964"/>
            <a:ext cx="11029615" cy="4528386"/>
          </a:xfrm>
        </p:spPr>
        <p:txBody>
          <a:bodyPr>
            <a:normAutofit/>
          </a:bodyPr>
          <a:lstStyle/>
          <a:p>
            <a:pPr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In floriculture industry : comprises flower trade, nursery and potted plants, seed and bulb production, micro propagation, and extraction of essential oil from flowers. In such cases, automation of flower classification is essential </a:t>
            </a:r>
            <a:endParaRPr lang="en-IN" sz="2000"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Flower classification is used for searching patent flower images.</a:t>
            </a:r>
          </a:p>
          <a:p>
            <a:pPr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It is also used in honey industry and botanical organizations.</a:t>
            </a:r>
            <a:endParaRPr lang="en-IN" sz="2000" dirty="0">
              <a:latin typeface="Times New Roman" panose="02020603050405020304" pitchFamily="18" charset="0"/>
              <a:cs typeface="Times New Roman" panose="02020603050405020304" pitchFamily="18" charset="0"/>
            </a:endParaRPr>
          </a:p>
          <a:p>
            <a:endParaRPr lang="en-IN" sz="2000" dirty="0"/>
          </a:p>
        </p:txBody>
      </p:sp>
    </p:spTree>
    <p:extLst>
      <p:ext uri="{BB962C8B-B14F-4D97-AF65-F5344CB8AC3E}">
        <p14:creationId xmlns:p14="http://schemas.microsoft.com/office/powerpoint/2010/main" val="4227395010"/>
      </p:ext>
    </p:ext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81C0F-6AFF-605F-1142-D8F689DBD507}"/>
              </a:ext>
            </a:extLst>
          </p:cNvPr>
          <p:cNvSpPr>
            <a:spLocks noGrp="1"/>
          </p:cNvSpPr>
          <p:nvPr>
            <p:ph type="title"/>
          </p:nvPr>
        </p:nvSpPr>
        <p:spPr>
          <a:xfrm>
            <a:off x="581192" y="702156"/>
            <a:ext cx="11029616" cy="774952"/>
          </a:xfrm>
        </p:spPr>
        <p:txBody>
          <a:bodyPr>
            <a:normAutofit/>
          </a:bodyPr>
          <a:lstStyle/>
          <a:p>
            <a:r>
              <a:rPr lang="en-US" sz="3200" dirty="0">
                <a:latin typeface="Times New Roman" panose="02020603050405020304" pitchFamily="18" charset="0"/>
                <a:cs typeface="Times New Roman" panose="02020603050405020304" pitchFamily="18" charset="0"/>
              </a:rPr>
              <a:t>                </a:t>
            </a:r>
            <a:r>
              <a:rPr lang="en-IN" sz="3600" b="1" dirty="0">
                <a:solidFill>
                  <a:schemeClr val="accent1">
                    <a:lumMod val="50000"/>
                  </a:schemeClr>
                </a:solidFill>
                <a:latin typeface="Times New Roman" panose="02020603050405020304" pitchFamily="18" charset="0"/>
                <a:cs typeface="Times New Roman" panose="02020603050405020304" pitchFamily="18" charset="0"/>
              </a:rPr>
              <a:t>ADVANTAGES &amp;  DISADVANTAGES</a:t>
            </a:r>
            <a:endParaRPr lang="en-IN" sz="3600" dirty="0"/>
          </a:p>
        </p:txBody>
      </p:sp>
      <p:sp>
        <p:nvSpPr>
          <p:cNvPr id="3" name="Content Placeholder 2">
            <a:extLst>
              <a:ext uri="{FF2B5EF4-FFF2-40B4-BE49-F238E27FC236}">
                <a16:creationId xmlns:a16="http://schemas.microsoft.com/office/drawing/2014/main" id="{C6FD70E5-2253-4609-AA07-58A02CD48A01}"/>
              </a:ext>
            </a:extLst>
          </p:cNvPr>
          <p:cNvSpPr>
            <a:spLocks noGrp="1"/>
          </p:cNvSpPr>
          <p:nvPr>
            <p:ph idx="1"/>
          </p:nvPr>
        </p:nvSpPr>
        <p:spPr>
          <a:xfrm>
            <a:off x="1055077" y="1302025"/>
            <a:ext cx="10555730" cy="5631337"/>
          </a:xfrm>
        </p:spPr>
        <p:txBody>
          <a:bodyPr>
            <a:normAutofit/>
          </a:bodyPr>
          <a:lstStyle/>
          <a:p>
            <a:pPr>
              <a:buFont typeface="Wingdings" panose="05000000000000000000" pitchFamily="2" charset="2"/>
              <a:buChar char="Ø"/>
            </a:pPr>
            <a:r>
              <a:rPr lang="en-IN" sz="2000" b="1" dirty="0">
                <a:latin typeface="Times New Roman" panose="02020603050405020304" pitchFamily="18" charset="0"/>
                <a:cs typeface="Times New Roman" panose="02020603050405020304" pitchFamily="18" charset="0"/>
              </a:rPr>
              <a:t>ADVANTAGES: </a:t>
            </a:r>
          </a:p>
          <a:p>
            <a:pPr>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  Can handle large data sets</a:t>
            </a:r>
          </a:p>
          <a:p>
            <a:pPr>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  Accuracy</a:t>
            </a:r>
          </a:p>
          <a:p>
            <a:pPr>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  Unbiased</a:t>
            </a:r>
          </a:p>
          <a:p>
            <a:pPr>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  Fast recognition</a:t>
            </a:r>
          </a:p>
          <a:p>
            <a:pPr marL="0" indent="0">
              <a:buNone/>
            </a:pPr>
            <a:endParaRPr lang="en-IN"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000" b="1" dirty="0">
                <a:latin typeface="Times New Roman" panose="02020603050405020304" pitchFamily="18" charset="0"/>
                <a:cs typeface="Times New Roman" panose="02020603050405020304" pitchFamily="18" charset="0"/>
              </a:rPr>
              <a:t>DISADVANTAGES:</a:t>
            </a:r>
          </a:p>
          <a:p>
            <a:pPr>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  Cost</a:t>
            </a:r>
            <a:endParaRPr lang="en-IN" sz="2000"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Training is time consuming</a:t>
            </a:r>
          </a:p>
          <a:p>
            <a:endParaRPr lang="en-IN" sz="2000" dirty="0"/>
          </a:p>
        </p:txBody>
      </p:sp>
    </p:spTree>
    <p:extLst>
      <p:ext uri="{BB962C8B-B14F-4D97-AF65-F5344CB8AC3E}">
        <p14:creationId xmlns:p14="http://schemas.microsoft.com/office/powerpoint/2010/main" val="2506219486"/>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B22BD-929B-7EA2-577A-FD83D70A1A2C}"/>
              </a:ext>
            </a:extLst>
          </p:cNvPr>
          <p:cNvSpPr>
            <a:spLocks noGrp="1"/>
          </p:cNvSpPr>
          <p:nvPr>
            <p:ph type="title"/>
          </p:nvPr>
        </p:nvSpPr>
        <p:spPr>
          <a:xfrm>
            <a:off x="581192" y="702156"/>
            <a:ext cx="11029616" cy="774952"/>
          </a:xfrm>
        </p:spPr>
        <p:txBody>
          <a:bodyPr>
            <a:noAutofit/>
          </a:bodyPr>
          <a:lstStyle/>
          <a:p>
            <a:r>
              <a:rPr lang="en-IN" sz="3600" dirty="0"/>
              <a:t>                                  </a:t>
            </a:r>
            <a:r>
              <a:rPr lang="en-IN" sz="3600" b="1" dirty="0">
                <a:solidFill>
                  <a:srgbClr val="002060"/>
                </a:solidFill>
                <a:latin typeface="Times New Roman" panose="02020603050405020304" pitchFamily="18" charset="0"/>
                <a:cs typeface="Times New Roman" panose="02020603050405020304" pitchFamily="18" charset="0"/>
              </a:rPr>
              <a:t>CONCLUSION</a:t>
            </a:r>
            <a:endParaRPr lang="en-IN" sz="3600" dirty="0"/>
          </a:p>
        </p:txBody>
      </p:sp>
      <p:sp>
        <p:nvSpPr>
          <p:cNvPr id="3" name="Content Placeholder 2">
            <a:extLst>
              <a:ext uri="{FF2B5EF4-FFF2-40B4-BE49-F238E27FC236}">
                <a16:creationId xmlns:a16="http://schemas.microsoft.com/office/drawing/2014/main" id="{1D88B98E-04FE-FCFA-E85F-A9692870F40E}"/>
              </a:ext>
            </a:extLst>
          </p:cNvPr>
          <p:cNvSpPr>
            <a:spLocks noGrp="1"/>
          </p:cNvSpPr>
          <p:nvPr>
            <p:ph idx="1"/>
          </p:nvPr>
        </p:nvSpPr>
        <p:spPr>
          <a:xfrm>
            <a:off x="581192" y="1477108"/>
            <a:ext cx="11029615" cy="4498242"/>
          </a:xfrm>
        </p:spPr>
        <p:txBody>
          <a:bodyPr>
            <a:normAutofit/>
          </a:bodyPr>
          <a:lstStyle/>
          <a:p>
            <a:pPr algn="just">
              <a:lnSpc>
                <a:spcPct val="150000"/>
              </a:lnSpc>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Here, we presented a system that classify flower from the input image.</a:t>
            </a:r>
          </a:p>
          <a:p>
            <a:pPr algn="just">
              <a:lnSpc>
                <a:spcPct val="150000"/>
              </a:lnSpc>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 RGB Histogram was used as feature points of each flowers in the training set and input set.</a:t>
            </a:r>
          </a:p>
          <a:p>
            <a:pPr algn="just">
              <a:lnSpc>
                <a:spcPct val="150000"/>
              </a:lnSpc>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 Random Forest algorithm was used as our classification The efficiency of flower classification depends on the training data.</a:t>
            </a:r>
          </a:p>
          <a:p>
            <a:pPr algn="just">
              <a:lnSpc>
                <a:spcPct val="150000"/>
              </a:lnSpc>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 The bigger variable the training dataset, the more efficient the system. process.</a:t>
            </a:r>
          </a:p>
          <a:p>
            <a:endParaRPr lang="en-IN" sz="2200" dirty="0"/>
          </a:p>
        </p:txBody>
      </p:sp>
    </p:spTree>
    <p:extLst>
      <p:ext uri="{BB962C8B-B14F-4D97-AF65-F5344CB8AC3E}">
        <p14:creationId xmlns:p14="http://schemas.microsoft.com/office/powerpoint/2010/main" val="1313538094"/>
      </p:ext>
    </p:extLst>
  </p:cSld>
  <p:clrMapOvr>
    <a:masterClrMapping/>
  </p:clrMapOvr>
  <p:transition spd="slow">
    <p:comb/>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DA429-1561-D11B-2AC1-06FA3CCB62B5}"/>
              </a:ext>
            </a:extLst>
          </p:cNvPr>
          <p:cNvSpPr>
            <a:spLocks noGrp="1"/>
          </p:cNvSpPr>
          <p:nvPr>
            <p:ph type="title"/>
          </p:nvPr>
        </p:nvSpPr>
        <p:spPr>
          <a:xfrm>
            <a:off x="581192" y="702156"/>
            <a:ext cx="11029616" cy="795048"/>
          </a:xfrm>
        </p:spPr>
        <p:txBody>
          <a:bodyPr>
            <a:normAutofit/>
          </a:bodyPr>
          <a:lstStyle/>
          <a:p>
            <a:r>
              <a:rPr lang="en-IN" sz="3600" b="1" dirty="0">
                <a:solidFill>
                  <a:schemeClr val="accent1">
                    <a:lumMod val="50000"/>
                  </a:schemeClr>
                </a:solidFill>
                <a:latin typeface="Times New Roman" panose="02020603050405020304" pitchFamily="18" charset="0"/>
                <a:cs typeface="Times New Roman" panose="02020603050405020304" pitchFamily="18" charset="0"/>
              </a:rPr>
              <a:t>                                FUTURE SCOPE</a:t>
            </a:r>
            <a:endParaRPr lang="en-IN" sz="3600" dirty="0"/>
          </a:p>
        </p:txBody>
      </p:sp>
      <p:sp>
        <p:nvSpPr>
          <p:cNvPr id="3" name="Content Placeholder 2">
            <a:extLst>
              <a:ext uri="{FF2B5EF4-FFF2-40B4-BE49-F238E27FC236}">
                <a16:creationId xmlns:a16="http://schemas.microsoft.com/office/drawing/2014/main" id="{FE8C5F68-DD42-D5A7-1669-F50B4946D846}"/>
              </a:ext>
            </a:extLst>
          </p:cNvPr>
          <p:cNvSpPr>
            <a:spLocks noGrp="1"/>
          </p:cNvSpPr>
          <p:nvPr>
            <p:ph idx="1"/>
          </p:nvPr>
        </p:nvSpPr>
        <p:spPr>
          <a:xfrm>
            <a:off x="581192" y="1296238"/>
            <a:ext cx="11029615" cy="4679112"/>
          </a:xfrm>
        </p:spPr>
        <p:txBody>
          <a:bodyPr>
            <a:normAutofit/>
          </a:bodyPr>
          <a:lstStyle/>
          <a:p>
            <a:pPr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Future scope includes using other features of the flowers in classification, for example, texture and shapes. </a:t>
            </a:r>
          </a:p>
          <a:p>
            <a:pPr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Other method for classification can be explored to provide more accuracy.</a:t>
            </a:r>
          </a:p>
          <a:p>
            <a:pPr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Also, the database should be improved to contain more data. </a:t>
            </a:r>
          </a:p>
          <a:p>
            <a:pPr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Hence the system is simple to implement, therefore, it can be used for other objects that has color as the main property as well </a:t>
            </a:r>
            <a:endParaRPr lang="en-IN" sz="2000" dirty="0">
              <a:solidFill>
                <a:srgbClr val="002060"/>
              </a:solidFill>
              <a:latin typeface="Times New Roman" panose="02020603050405020304" pitchFamily="18" charset="0"/>
              <a:cs typeface="Times New Roman" panose="02020603050405020304" pitchFamily="18" charset="0"/>
            </a:endParaRPr>
          </a:p>
          <a:p>
            <a:endParaRPr lang="en-IN" sz="2000" dirty="0"/>
          </a:p>
        </p:txBody>
      </p:sp>
    </p:spTree>
    <p:extLst>
      <p:ext uri="{BB962C8B-B14F-4D97-AF65-F5344CB8AC3E}">
        <p14:creationId xmlns:p14="http://schemas.microsoft.com/office/powerpoint/2010/main" val="4289485064"/>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2833635" y="2682910"/>
            <a:ext cx="5677318" cy="1306286"/>
          </a:xfrm>
        </p:spPr>
        <p:txBody>
          <a:bodyPr>
            <a:normAutofit/>
          </a:bodyPr>
          <a:lstStyle/>
          <a:p>
            <a:r>
              <a:rPr lang="en-IN" sz="6600" b="1" i="1" dirty="0">
                <a:solidFill>
                  <a:srgbClr val="002060"/>
                </a:solidFill>
                <a:latin typeface="Times New Roman" panose="02020603050405020304" pitchFamily="18" charset="0"/>
                <a:cs typeface="Times New Roman" panose="02020603050405020304" pitchFamily="18" charset="0"/>
              </a:rPr>
              <a:t>  THANK YOU</a:t>
            </a:r>
          </a:p>
        </p:txBody>
      </p:sp>
    </p:spTree>
    <p:extLst>
      <p:ext uri="{BB962C8B-B14F-4D97-AF65-F5344CB8AC3E}">
        <p14:creationId xmlns:p14="http://schemas.microsoft.com/office/powerpoint/2010/main" val="4066255318"/>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200" y="773723"/>
            <a:ext cx="10515600" cy="768699"/>
          </a:xfrm>
        </p:spPr>
        <p:txBody>
          <a:bodyPr/>
          <a:lstStyle/>
          <a:p>
            <a:r>
              <a:rPr lang="en-IN" sz="2800" b="1" dirty="0">
                <a:solidFill>
                  <a:schemeClr val="accent1">
                    <a:lumMod val="50000"/>
                  </a:schemeClr>
                </a:solidFill>
                <a:latin typeface="Times New Roman" panose="02020603050405020304" pitchFamily="18" charset="0"/>
                <a:cs typeface="Times New Roman" panose="02020603050405020304" pitchFamily="18" charset="0"/>
              </a:rPr>
              <a:t>                                            </a:t>
            </a:r>
            <a:r>
              <a:rPr lang="en-IN" sz="3600" b="1" dirty="0">
                <a:solidFill>
                  <a:schemeClr val="accent1">
                    <a:lumMod val="50000"/>
                  </a:schemeClr>
                </a:solidFill>
                <a:latin typeface="Times New Roman" panose="02020603050405020304" pitchFamily="18" charset="0"/>
                <a:cs typeface="Times New Roman" panose="02020603050405020304" pitchFamily="18" charset="0"/>
              </a:rPr>
              <a:t>CONTENTS</a:t>
            </a:r>
            <a:endParaRPr lang="en-US" sz="3600" b="1" dirty="0">
              <a:solidFill>
                <a:srgbClr val="002060"/>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1919235" y="1467058"/>
            <a:ext cx="4270550" cy="3848519"/>
          </a:xfrm>
        </p:spPr>
        <p:txBody>
          <a:bodyPr vert="horz" lIns="91440" tIns="45720" rIns="91440" bIns="45720" rtlCol="0" anchor="t">
            <a:noAutofit/>
          </a:bodyPr>
          <a:lstStyle/>
          <a:p>
            <a:pPr marL="0" indent="0">
              <a:buNone/>
            </a:pPr>
            <a:endParaRPr lang="en-US" sz="2000" dirty="0">
              <a:latin typeface="Arial"/>
              <a:cs typeface="Arial"/>
            </a:endParaRP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OBJECTIVE</a:t>
            </a: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PROBLEM STATEMENT</a:t>
            </a: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INTRODUCTION</a:t>
            </a: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LITEARATURE SURVEY</a:t>
            </a: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METHODOLOGY</a:t>
            </a: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OUTPUT</a:t>
            </a: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ADVANTAGES</a:t>
            </a:r>
          </a:p>
        </p:txBody>
      </p:sp>
      <p:sp>
        <p:nvSpPr>
          <p:cNvPr id="4" name="Content Placeholder 2">
            <a:extLst>
              <a:ext uri="{FF2B5EF4-FFF2-40B4-BE49-F238E27FC236}">
                <a16:creationId xmlns:a16="http://schemas.microsoft.com/office/drawing/2014/main" id="{04C58593-F5AA-03C5-02DD-C9348188FCE7}"/>
              </a:ext>
            </a:extLst>
          </p:cNvPr>
          <p:cNvSpPr txBox="1">
            <a:spLocks/>
          </p:cNvSpPr>
          <p:nvPr/>
        </p:nvSpPr>
        <p:spPr>
          <a:xfrm>
            <a:off x="6189785" y="1778559"/>
            <a:ext cx="3486778" cy="3145134"/>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DISADVANTAGES</a:t>
            </a: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APPLICATIONS</a:t>
            </a: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CONCLUSION</a:t>
            </a:r>
          </a:p>
          <a:p>
            <a:pPr marL="285750" indent="-285750">
              <a:lnSpc>
                <a:spcPct val="150000"/>
              </a:lnSpc>
              <a:buClr>
                <a:srgbClr val="00B0F0"/>
              </a:buClr>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FUTURE SCOPE</a:t>
            </a:r>
            <a:endParaRPr lang="en-IN" sz="2000" dirty="0"/>
          </a:p>
        </p:txBody>
      </p:sp>
    </p:spTree>
    <p:extLst>
      <p:ext uri="{BB962C8B-B14F-4D97-AF65-F5344CB8AC3E}">
        <p14:creationId xmlns:p14="http://schemas.microsoft.com/office/powerpoint/2010/main" val="2900153716"/>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2" y="843280"/>
            <a:ext cx="11029616" cy="731520"/>
          </a:xfrm>
        </p:spPr>
        <p:txBody>
          <a:bodyPr>
            <a:noAutofit/>
          </a:bodyPr>
          <a:lstStyle/>
          <a:p>
            <a:r>
              <a:rPr lang="en-IN" sz="3200" b="1" dirty="0">
                <a:solidFill>
                  <a:schemeClr val="accent1">
                    <a:lumMod val="50000"/>
                  </a:schemeClr>
                </a:solidFill>
                <a:latin typeface="Times New Roman" panose="02020603050405020304" pitchFamily="18" charset="0"/>
                <a:cs typeface="Times New Roman" panose="02020603050405020304" pitchFamily="18" charset="0"/>
              </a:rPr>
              <a:t>                                       </a:t>
            </a:r>
            <a:r>
              <a:rPr lang="en-IN" sz="3600" b="1" dirty="0">
                <a:solidFill>
                  <a:schemeClr val="accent1">
                    <a:lumMod val="50000"/>
                  </a:schemeClr>
                </a:solidFill>
                <a:latin typeface="Times New Roman" panose="02020603050405020304" pitchFamily="18" charset="0"/>
                <a:cs typeface="Times New Roman" panose="02020603050405020304" pitchFamily="18" charset="0"/>
              </a:rPr>
              <a:t>OBJECTIVE</a:t>
            </a:r>
            <a:r>
              <a:rPr lang="en-US" sz="3200" b="1" dirty="0">
                <a:solidFill>
                  <a:schemeClr val="accent1"/>
                </a:solidFill>
                <a:latin typeface="Arial" panose="020B0604020202020204" pitchFamily="34" charset="0"/>
                <a:cs typeface="Arial" panose="020B0604020202020204" pitchFamily="34" charset="0"/>
              </a:rPr>
              <a:t> </a:t>
            </a:r>
            <a:endParaRPr lang="en-US" sz="3200" dirty="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452403" y="1237632"/>
            <a:ext cx="11029615" cy="4600460"/>
          </a:xfrm>
        </p:spPr>
        <p:txBody>
          <a:bodyPr>
            <a:normAutofit/>
          </a:bodyPr>
          <a:lstStyle/>
          <a:p>
            <a:pPr marL="0" indent="0">
              <a:buNone/>
            </a:pPr>
            <a:r>
              <a:rPr lang="en-US" sz="2400" dirty="0">
                <a:solidFill>
                  <a:srgbClr val="002060"/>
                </a:solidFill>
                <a:latin typeface="Times New Roman" panose="02020603050405020304" pitchFamily="18" charset="0"/>
                <a:cs typeface="Times New Roman" panose="02020603050405020304" pitchFamily="18" charset="0"/>
              </a:rPr>
              <a:t> </a:t>
            </a:r>
          </a:p>
          <a:p>
            <a:pPr>
              <a:lnSpc>
                <a:spcPct val="150000"/>
              </a:lnSpc>
              <a:buFont typeface="Wingdings" panose="05000000000000000000" pitchFamily="2" charset="2"/>
              <a:buChar char="Ø"/>
            </a:pPr>
            <a:r>
              <a:rPr lang="en-US" sz="2400" dirty="0">
                <a:solidFill>
                  <a:schemeClr val="tx2">
                    <a:lumMod val="50000"/>
                  </a:schemeClr>
                </a:solidFill>
                <a:latin typeface="Times New Roman" panose="02020603050405020304" pitchFamily="18" charset="0"/>
                <a:cs typeface="Times New Roman" panose="02020603050405020304" pitchFamily="18" charset="0"/>
              </a:rPr>
              <a:t>To develop a model which classifies the flowers.</a:t>
            </a:r>
          </a:p>
          <a:p>
            <a:pPr>
              <a:lnSpc>
                <a:spcPct val="150000"/>
              </a:lnSpc>
              <a:buFont typeface="Wingdings" panose="05000000000000000000" pitchFamily="2" charset="2"/>
              <a:buChar char="Ø"/>
            </a:pPr>
            <a:r>
              <a:rPr lang="en-US" sz="2400" dirty="0">
                <a:solidFill>
                  <a:srgbClr val="002060"/>
                </a:solidFill>
                <a:latin typeface="Times New Roman" panose="02020603050405020304" pitchFamily="18" charset="0"/>
                <a:cs typeface="Times New Roman" panose="02020603050405020304" pitchFamily="18" charset="0"/>
              </a:rPr>
              <a:t>To successfully implement random forest classifier to make a flower classifier with high accuracy.</a:t>
            </a:r>
          </a:p>
          <a:p>
            <a:pPr>
              <a:buFont typeface="Wingdings" panose="05000000000000000000" pitchFamily="2" charset="2"/>
              <a:buChar char="Ø"/>
            </a:pPr>
            <a:endParaRPr lang="en-US" sz="2400" dirty="0">
              <a:solidFill>
                <a:srgbClr val="002060"/>
              </a:solidFill>
              <a:latin typeface="Times New Roman" panose="02020603050405020304" pitchFamily="18" charset="0"/>
              <a:cs typeface="Times New Roman" panose="02020603050405020304" pitchFamily="18" charset="0"/>
            </a:endParaRPr>
          </a:p>
          <a:p>
            <a:pPr marL="0" indent="0">
              <a:buNone/>
            </a:pPr>
            <a:endParaRPr lang="en-IN" sz="2400" dirty="0"/>
          </a:p>
        </p:txBody>
      </p:sp>
    </p:spTree>
    <p:extLst>
      <p:ext uri="{BB962C8B-B14F-4D97-AF65-F5344CB8AC3E}">
        <p14:creationId xmlns:p14="http://schemas.microsoft.com/office/powerpoint/2010/main" val="1186421160"/>
      </p:ext>
    </p:ext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2" y="702155"/>
            <a:ext cx="11029616" cy="684517"/>
          </a:xfrm>
        </p:spPr>
        <p:txBody>
          <a:bodyPr>
            <a:noAutofit/>
          </a:bodyPr>
          <a:lstStyle/>
          <a:p>
            <a:r>
              <a:rPr lang="en-IN" sz="3600" b="1" dirty="0">
                <a:solidFill>
                  <a:schemeClr val="accent1">
                    <a:lumMod val="50000"/>
                  </a:schemeClr>
                </a:solidFill>
                <a:latin typeface="Times New Roman" panose="02020603050405020304" pitchFamily="18" charset="0"/>
                <a:cs typeface="Times New Roman" panose="02020603050405020304" pitchFamily="18" charset="0"/>
              </a:rPr>
              <a:t>                       PROBLEM  STATEMENT</a:t>
            </a:r>
            <a:endParaRPr lang="en-US" sz="3600" b="1" dirty="0">
              <a:solidFill>
                <a:schemeClr val="accent1"/>
              </a:solidFill>
              <a:latin typeface="Arial" panose="020B0604020202020204" pitchFamily="34" charset="0"/>
              <a:cs typeface="Arial" panose="020B0604020202020204" pitchFamily="34" charset="0"/>
            </a:endParaRPr>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41671" y="1595121"/>
            <a:ext cx="11613485" cy="4632960"/>
          </a:xfrm>
        </p:spPr>
        <p:txBody>
          <a:bodyPr vert="horz" lIns="91440" tIns="45720" rIns="91440" bIns="45720" rtlCol="0" anchor="ctr">
            <a:noAutofit/>
          </a:bodyPr>
          <a:lstStyle/>
          <a:p>
            <a:pPr>
              <a:lnSpc>
                <a:spcPct val="150000"/>
              </a:lnSpc>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 Make the classification easier by building a system which automatically classifies flowers based on their species.</a:t>
            </a:r>
          </a:p>
          <a:p>
            <a:pPr>
              <a:lnSpc>
                <a:spcPct val="150000"/>
              </a:lnSpc>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 Training random forest using random set of flower images</a:t>
            </a:r>
            <a:r>
              <a:rPr lang="en-US" sz="2000" b="0" i="0" dirty="0">
                <a:solidFill>
                  <a:srgbClr val="002060"/>
                </a:solidFill>
                <a:effectLst/>
                <a:latin typeface="Times New Roman" panose="02020603050405020304" pitchFamily="18" charset="0"/>
                <a:cs typeface="Times New Roman" panose="02020603050405020304" pitchFamily="18" charset="0"/>
              </a:rPr>
              <a:t>. </a:t>
            </a:r>
          </a:p>
          <a:p>
            <a:pPr>
              <a:lnSpc>
                <a:spcPct val="150000"/>
              </a:lnSpc>
              <a:buFont typeface="Wingdings" panose="05000000000000000000" pitchFamily="2" charset="2"/>
              <a:buChar char="Ø"/>
            </a:pPr>
            <a:r>
              <a:rPr lang="en-US" sz="2000" b="0" i="0" dirty="0">
                <a:solidFill>
                  <a:srgbClr val="002060"/>
                </a:solidFill>
                <a:effectLst/>
                <a:latin typeface="Times New Roman" panose="02020603050405020304" pitchFamily="18" charset="0"/>
                <a:cs typeface="Times New Roman" panose="02020603050405020304" pitchFamily="18" charset="0"/>
              </a:rPr>
              <a:t> Testing the system by random images of a particular species.</a:t>
            </a:r>
          </a:p>
          <a:p>
            <a:pPr>
              <a:lnSpc>
                <a:spcPct val="150000"/>
              </a:lnSpc>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 Identifying the type by passing a flower image as query.</a:t>
            </a:r>
            <a:endParaRPr lang="en-IN" sz="2000" dirty="0">
              <a:solidFill>
                <a:srgbClr val="002060"/>
              </a:solidFill>
              <a:latin typeface="Times New Roman" panose="02020603050405020304" pitchFamily="18" charset="0"/>
              <a:cs typeface="Times New Roman" panose="02020603050405020304" pitchFamily="18" charset="0"/>
            </a:endParaRPr>
          </a:p>
          <a:p>
            <a:pPr marL="0" indent="0">
              <a:buNone/>
            </a:pPr>
            <a:endParaRPr lang="en-IN" sz="2000" dirty="0"/>
          </a:p>
        </p:txBody>
      </p:sp>
    </p:spTree>
    <p:extLst>
      <p:ext uri="{BB962C8B-B14F-4D97-AF65-F5344CB8AC3E}">
        <p14:creationId xmlns:p14="http://schemas.microsoft.com/office/powerpoint/2010/main" val="321035848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416560" y="599440"/>
            <a:ext cx="11029615" cy="751840"/>
          </a:xfrm>
        </p:spPr>
        <p:txBody>
          <a:bodyPr>
            <a:normAutofit/>
          </a:bodyPr>
          <a:lstStyle/>
          <a:p>
            <a:r>
              <a:rPr lang="en-IN" sz="4000" b="1" dirty="0">
                <a:solidFill>
                  <a:schemeClr val="accent1">
                    <a:lumMod val="50000"/>
                  </a:schemeClr>
                </a:solidFill>
                <a:latin typeface="Times New Roman" panose="02020603050405020304" pitchFamily="18" charset="0"/>
                <a:cs typeface="Times New Roman" panose="02020603050405020304" pitchFamily="18" charset="0"/>
              </a:rPr>
              <a:t>                             </a:t>
            </a:r>
            <a:r>
              <a:rPr lang="en-IN" sz="3600" b="1" dirty="0">
                <a:solidFill>
                  <a:schemeClr val="accent1">
                    <a:lumMod val="50000"/>
                  </a:schemeClr>
                </a:solidFill>
                <a:latin typeface="Times New Roman" panose="02020603050405020304" pitchFamily="18" charset="0"/>
                <a:cs typeface="Times New Roman" panose="02020603050405020304" pitchFamily="18" charset="0"/>
              </a:rPr>
              <a:t>INTRODUCTION</a:t>
            </a:r>
            <a:endParaRPr lang="en-US" sz="36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a:xfrm>
            <a:off x="284480" y="1513840"/>
            <a:ext cx="11326327" cy="4565413"/>
          </a:xfrm>
        </p:spPr>
        <p:txBody>
          <a:bodyPr>
            <a:normAutofit/>
          </a:bodyPr>
          <a:lstStyle/>
          <a:p>
            <a:pPr marL="285750" indent="-285750" algn="just">
              <a:lnSpc>
                <a:spcPct val="150000"/>
              </a:lnSpc>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We classify different objects based on our perception of it’s shape, smell, size, color, uses. This ability helped us in understanding our environment, build and create new things which made significant impact on our lives. But classification of things which are abundant and look very similar is complex. To classify such things we should have vast knowledge of those things.</a:t>
            </a:r>
          </a:p>
          <a:p>
            <a:pPr marL="0" indent="0" algn="just">
              <a:lnSpc>
                <a:spcPct val="150000"/>
              </a:lnSpc>
              <a:buNone/>
            </a:pPr>
            <a:endParaRPr lang="en-US" sz="2000" dirty="0">
              <a:solidFill>
                <a:srgbClr val="002060"/>
              </a:solidFill>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IN" sz="2000" dirty="0">
                <a:solidFill>
                  <a:srgbClr val="002060"/>
                </a:solidFill>
                <a:latin typeface="Times New Roman" panose="02020603050405020304" pitchFamily="18" charset="0"/>
                <a:cs typeface="Times New Roman" panose="02020603050405020304" pitchFamily="18" charset="0"/>
              </a:rPr>
              <a:t>Other than decorative purposes, flowers have significant uses important for animal survival including humans. They support basic functions by providing food, nutrition and also have medicinal uses.</a:t>
            </a:r>
          </a:p>
          <a:p>
            <a:pPr marL="0" indent="0">
              <a:buNone/>
            </a:pPr>
            <a:endParaRPr lang="en-IN" sz="2000" b="1" dirty="0">
              <a:solidFill>
                <a:srgbClr val="0F0F0F"/>
              </a:solidFill>
            </a:endParaRPr>
          </a:p>
        </p:txBody>
      </p:sp>
    </p:spTree>
    <p:extLst>
      <p:ext uri="{BB962C8B-B14F-4D97-AF65-F5344CB8AC3E}">
        <p14:creationId xmlns:p14="http://schemas.microsoft.com/office/powerpoint/2010/main" val="320202452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2" y="702156"/>
            <a:ext cx="11029616" cy="638964"/>
          </a:xfrm>
        </p:spPr>
        <p:txBody>
          <a:bodyPr>
            <a:noAutofit/>
          </a:bodyPr>
          <a:lstStyle/>
          <a:p>
            <a:r>
              <a:rPr lang="en-IN" sz="4000" b="1" dirty="0">
                <a:solidFill>
                  <a:srgbClr val="002060"/>
                </a:solidFill>
                <a:latin typeface="Times New Roman" panose="02020603050405020304" pitchFamily="18" charset="0"/>
                <a:cs typeface="Times New Roman" panose="02020603050405020304" pitchFamily="18" charset="0"/>
              </a:rPr>
              <a:t>                     </a:t>
            </a:r>
            <a:r>
              <a:rPr lang="en-IN" sz="3600" b="1" dirty="0">
                <a:solidFill>
                  <a:srgbClr val="002060"/>
                </a:solidFill>
                <a:latin typeface="Times New Roman" panose="02020603050405020304" pitchFamily="18" charset="0"/>
                <a:cs typeface="Times New Roman" panose="02020603050405020304" pitchFamily="18" charset="0"/>
              </a:rPr>
              <a:t>LITERATURE</a:t>
            </a:r>
            <a:r>
              <a:rPr lang="en-IN" sz="4000" b="1" dirty="0">
                <a:solidFill>
                  <a:srgbClr val="002060"/>
                </a:solidFill>
                <a:latin typeface="Times New Roman" panose="02020603050405020304" pitchFamily="18" charset="0"/>
                <a:cs typeface="Times New Roman" panose="02020603050405020304" pitchFamily="18" charset="0"/>
              </a:rPr>
              <a:t> </a:t>
            </a:r>
            <a:r>
              <a:rPr lang="en-IN" sz="3600" b="1" dirty="0">
                <a:solidFill>
                  <a:srgbClr val="002060"/>
                </a:solidFill>
                <a:latin typeface="Times New Roman" panose="02020603050405020304" pitchFamily="18" charset="0"/>
                <a:cs typeface="Times New Roman" panose="02020603050405020304" pitchFamily="18" charset="0"/>
              </a:rPr>
              <a:t>SURVEY</a:t>
            </a:r>
            <a:endParaRPr lang="en-US" sz="3600" dirty="0"/>
          </a:p>
        </p:txBody>
      </p:sp>
      <p:sp>
        <p:nvSpPr>
          <p:cNvPr id="2" name="Content Placeholder 1">
            <a:extLst>
              <a:ext uri="{FF2B5EF4-FFF2-40B4-BE49-F238E27FC236}">
                <a16:creationId xmlns:a16="http://schemas.microsoft.com/office/drawing/2014/main" id="{F7F0871F-2198-9E37-C96F-3611AA199B60}"/>
              </a:ext>
            </a:extLst>
          </p:cNvPr>
          <p:cNvSpPr>
            <a:spLocks noGrp="1"/>
          </p:cNvSpPr>
          <p:nvPr>
            <p:ph idx="1"/>
          </p:nvPr>
        </p:nvSpPr>
        <p:spPr>
          <a:xfrm>
            <a:off x="254000" y="1584960"/>
            <a:ext cx="11356807" cy="4785360"/>
          </a:xfrm>
        </p:spPr>
        <p:txBody>
          <a:bodyPr>
            <a:normAutofit/>
          </a:bodyPr>
          <a:lstStyle/>
          <a:p>
            <a:pPr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David W. Corne and Ziauddin </a:t>
            </a:r>
            <a:r>
              <a:rPr lang="en-US" sz="2000" dirty="0" err="1">
                <a:latin typeface="Times New Roman" panose="02020603050405020304" pitchFamily="18" charset="0"/>
                <a:cs typeface="Times New Roman" panose="02020603050405020304" pitchFamily="18" charset="0"/>
              </a:rPr>
              <a:t>Ursani</a:t>
            </a:r>
            <a:r>
              <a:rPr lang="en-US" sz="2000" dirty="0">
                <a:latin typeface="Times New Roman" panose="02020603050405020304" pitchFamily="18" charset="0"/>
                <a:cs typeface="Times New Roman" panose="02020603050405020304" pitchFamily="18" charset="0"/>
              </a:rPr>
              <a:t> proposed in their paper “an evolutionary algorithm for nonlinear discriminant classifier”. They tested this method on two data sets, Flower and Balance </a:t>
            </a:r>
            <a:r>
              <a:rPr lang="en-US" sz="2000" dirty="0" err="1">
                <a:latin typeface="Times New Roman" panose="02020603050405020304" pitchFamily="18" charset="0"/>
                <a:cs typeface="Times New Roman" panose="02020603050405020304" pitchFamily="18" charset="0"/>
              </a:rPr>
              <a:t>Scale.They</a:t>
            </a:r>
            <a:r>
              <a:rPr lang="en-US" sz="2000" dirty="0">
                <a:latin typeface="Times New Roman" panose="02020603050405020304" pitchFamily="18" charset="0"/>
                <a:cs typeface="Times New Roman" panose="02020603050405020304" pitchFamily="18" charset="0"/>
              </a:rPr>
              <a:t> concluded </a:t>
            </a:r>
            <a:r>
              <a:rPr lang="en-US" sz="2000" dirty="0"/>
              <a:t>decisions of class membership can only be affected collectively by individual lineaments of flower. </a:t>
            </a:r>
            <a:endParaRPr lang="en-US" sz="2000"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Detlef </a:t>
            </a:r>
            <a:r>
              <a:rPr lang="en-US" sz="2000" dirty="0" err="1">
                <a:latin typeface="Times New Roman" panose="02020603050405020304" pitchFamily="18" charset="0"/>
                <a:cs typeface="Times New Roman" panose="02020603050405020304" pitchFamily="18" charset="0"/>
              </a:rPr>
              <a:t>Nauck</a:t>
            </a:r>
            <a:r>
              <a:rPr lang="en-US" sz="2000" dirty="0">
                <a:latin typeface="Times New Roman" panose="02020603050405020304" pitchFamily="18" charset="0"/>
                <a:cs typeface="Times New Roman" panose="02020603050405020304" pitchFamily="18" charset="0"/>
              </a:rPr>
              <a:t> and Rudolf Kruse have proposed a new approach in which they classify the data on the basis of fuzzy Neural Networks. They concluded that on increasing the number on hidden layer, increase the need of more training cycles and raises incorrect results.</a:t>
            </a:r>
          </a:p>
          <a:p>
            <a:pPr algn="just">
              <a:lnSpc>
                <a:spcPct val="150000"/>
              </a:lnSpc>
              <a:buFont typeface="Wingdings" panose="05000000000000000000" pitchFamily="2" charset="2"/>
              <a:buChar char="Ø"/>
            </a:pPr>
            <a:r>
              <a:rPr lang="en-US" sz="2000" dirty="0" err="1">
                <a:latin typeface="Times New Roman" panose="02020603050405020304" pitchFamily="18" charset="0"/>
                <a:cs typeface="Times New Roman" panose="02020603050405020304" pitchFamily="18" charset="0"/>
              </a:rPr>
              <a:t>Lakhdoura</a:t>
            </a:r>
            <a:r>
              <a:rPr lang="en-US" sz="2000" dirty="0">
                <a:latin typeface="Times New Roman" panose="02020603050405020304" pitchFamily="18" charset="0"/>
                <a:cs typeface="Times New Roman" panose="02020603050405020304" pitchFamily="18" charset="0"/>
              </a:rPr>
              <a:t> and </a:t>
            </a:r>
            <a:r>
              <a:rPr lang="en-US" sz="2000" dirty="0" err="1">
                <a:latin typeface="Times New Roman" panose="02020603050405020304" pitchFamily="18" charset="0"/>
                <a:cs typeface="Times New Roman" panose="02020603050405020304" pitchFamily="18" charset="0"/>
              </a:rPr>
              <a:t>Elayachi</a:t>
            </a:r>
            <a:r>
              <a:rPr lang="en-US" sz="2000" dirty="0">
                <a:latin typeface="Times New Roman" panose="02020603050405020304" pitchFamily="18" charset="0"/>
                <a:cs typeface="Times New Roman" panose="02020603050405020304" pitchFamily="18" charset="0"/>
              </a:rPr>
              <a:t>  compared the performance of two classifiers methods: J48 (c4.5) and RF on the IRIS features. The findings showed that RF classifier has 95.55% accuracy.</a:t>
            </a: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p>
        </p:txBody>
      </p:sp>
    </p:spTree>
    <p:extLst>
      <p:ext uri="{BB962C8B-B14F-4D97-AF65-F5344CB8AC3E}">
        <p14:creationId xmlns:p14="http://schemas.microsoft.com/office/powerpoint/2010/main" val="4154508776"/>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2" y="702155"/>
            <a:ext cx="11029616" cy="694565"/>
          </a:xfrm>
        </p:spPr>
        <p:txBody>
          <a:bodyPr>
            <a:noAutofit/>
          </a:bodyPr>
          <a:lstStyle/>
          <a:p>
            <a:r>
              <a:rPr lang="en-IN" sz="3500" b="1" dirty="0">
                <a:solidFill>
                  <a:schemeClr val="accent1">
                    <a:lumMod val="50000"/>
                  </a:schemeClr>
                </a:solidFill>
                <a:latin typeface="Times New Roman" panose="02020603050405020304" pitchFamily="18" charset="0"/>
                <a:cs typeface="Times New Roman" panose="02020603050405020304" pitchFamily="18" charset="0"/>
              </a:rPr>
              <a:t>                              </a:t>
            </a:r>
            <a:r>
              <a:rPr lang="en-IN" sz="3600" b="1" dirty="0">
                <a:solidFill>
                  <a:schemeClr val="accent1">
                    <a:lumMod val="50000"/>
                  </a:schemeClr>
                </a:solidFill>
                <a:latin typeface="Times New Roman" panose="02020603050405020304" pitchFamily="18" charset="0"/>
                <a:cs typeface="Times New Roman" panose="02020603050405020304" pitchFamily="18" charset="0"/>
              </a:rPr>
              <a:t>TOOLS</a:t>
            </a:r>
            <a:r>
              <a:rPr lang="en-IN" sz="3500" b="1" dirty="0">
                <a:solidFill>
                  <a:schemeClr val="accent1">
                    <a:lumMod val="50000"/>
                  </a:schemeClr>
                </a:solidFill>
                <a:latin typeface="Times New Roman" panose="02020603050405020304" pitchFamily="18" charset="0"/>
                <a:cs typeface="Times New Roman" panose="02020603050405020304" pitchFamily="18" charset="0"/>
              </a:rPr>
              <a:t> </a:t>
            </a:r>
            <a:r>
              <a:rPr lang="en-IN" sz="3600" b="1" dirty="0">
                <a:solidFill>
                  <a:schemeClr val="accent1">
                    <a:lumMod val="50000"/>
                  </a:schemeClr>
                </a:solidFill>
                <a:latin typeface="Times New Roman" panose="02020603050405020304" pitchFamily="18" charset="0"/>
                <a:cs typeface="Times New Roman" panose="02020603050405020304" pitchFamily="18" charset="0"/>
              </a:rPr>
              <a:t>REQUIRED</a:t>
            </a:r>
            <a:endParaRPr lang="en-US" sz="3600" dirty="0"/>
          </a:p>
        </p:txBody>
      </p:sp>
      <p:sp>
        <p:nvSpPr>
          <p:cNvPr id="2" name="Content Placeholder 1">
            <a:extLst>
              <a:ext uri="{FF2B5EF4-FFF2-40B4-BE49-F238E27FC236}">
                <a16:creationId xmlns:a16="http://schemas.microsoft.com/office/drawing/2014/main" id="{D3304455-6802-6CA9-8475-2F6DD1B8D409}"/>
              </a:ext>
            </a:extLst>
          </p:cNvPr>
          <p:cNvSpPr>
            <a:spLocks noGrp="1"/>
          </p:cNvSpPr>
          <p:nvPr>
            <p:ph idx="1"/>
          </p:nvPr>
        </p:nvSpPr>
        <p:spPr/>
        <p:txBody>
          <a:bodyPr>
            <a:normAutofit/>
          </a:bodyPr>
          <a:lstStyle/>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Python Version 3.10</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OpenCV</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NumPy</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Scikit-learn</a:t>
            </a:r>
          </a:p>
          <a:p>
            <a:pPr marL="0" indent="0">
              <a:buNone/>
            </a:pPr>
            <a:endParaRPr lang="en-IN" sz="2400" dirty="0"/>
          </a:p>
        </p:txBody>
      </p:sp>
    </p:spTree>
    <p:extLst>
      <p:ext uri="{BB962C8B-B14F-4D97-AF65-F5344CB8AC3E}">
        <p14:creationId xmlns:p14="http://schemas.microsoft.com/office/powerpoint/2010/main" val="148329338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2" y="592853"/>
            <a:ext cx="11029616" cy="709173"/>
          </a:xfrm>
        </p:spPr>
        <p:txBody>
          <a:bodyPr>
            <a:noAutofit/>
          </a:bodyPr>
          <a:lstStyle/>
          <a:p>
            <a:r>
              <a:rPr lang="en-IN" sz="3600" b="1" dirty="0">
                <a:solidFill>
                  <a:srgbClr val="002060"/>
                </a:solidFill>
                <a:latin typeface="Times New Roman" panose="02020603050405020304" pitchFamily="18" charset="0"/>
                <a:cs typeface="Times New Roman" panose="02020603050405020304" pitchFamily="18" charset="0"/>
              </a:rPr>
              <a:t>                               METHODOLOGY</a:t>
            </a:r>
            <a:endParaRPr lang="en-US" sz="3600" dirty="0"/>
          </a:p>
        </p:txBody>
      </p:sp>
      <p:pic>
        <p:nvPicPr>
          <p:cNvPr id="3" name="Picture 2" descr="Block diagram of the proposed approach. ">
            <a:extLst>
              <a:ext uri="{FF2B5EF4-FFF2-40B4-BE49-F238E27FC236}">
                <a16:creationId xmlns:a16="http://schemas.microsoft.com/office/drawing/2014/main" id="{77C9E985-3757-CB2B-6012-9A0768B5C9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5955" y="1379137"/>
            <a:ext cx="5816151" cy="5339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3315129"/>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a:xfrm>
            <a:off x="581192" y="1627833"/>
            <a:ext cx="11029615" cy="4823209"/>
          </a:xfrm>
        </p:spPr>
        <p:txBody>
          <a:bodyPr>
            <a:normAutofit/>
          </a:bodyPr>
          <a:lstStyle/>
          <a:p>
            <a:pPr algn="just">
              <a:lnSpc>
                <a:spcPct val="150000"/>
              </a:lnSpc>
              <a:buFont typeface="Wingdings" panose="05000000000000000000" pitchFamily="2" charset="2"/>
              <a:buChar char="Ø"/>
            </a:pPr>
            <a:r>
              <a:rPr lang="en-US" sz="2000" b="1" i="0" dirty="0">
                <a:solidFill>
                  <a:srgbClr val="444444"/>
                </a:solidFill>
                <a:effectLst/>
                <a:latin typeface="Times New Roman" panose="02020603050405020304" pitchFamily="18" charset="0"/>
                <a:cs typeface="Times New Roman" panose="02020603050405020304" pitchFamily="18" charset="0"/>
              </a:rPr>
              <a:t> </a:t>
            </a:r>
            <a:r>
              <a:rPr lang="en-US" sz="2000" b="1" dirty="0">
                <a:solidFill>
                  <a:srgbClr val="444444"/>
                </a:solidFill>
                <a:latin typeface="Times New Roman" panose="02020603050405020304" pitchFamily="18" charset="0"/>
                <a:cs typeface="Times New Roman" panose="02020603050405020304" pitchFamily="18" charset="0"/>
              </a:rPr>
              <a:t>IMAGE ACQUISION</a:t>
            </a:r>
            <a:r>
              <a:rPr lang="en-US" sz="2000" b="1" i="0" dirty="0">
                <a:solidFill>
                  <a:srgbClr val="444444"/>
                </a:solidFill>
                <a:effectLst/>
                <a:latin typeface="Times New Roman" panose="02020603050405020304" pitchFamily="18" charset="0"/>
                <a:cs typeface="Times New Roman" panose="02020603050405020304" pitchFamily="18" charset="0"/>
              </a:rPr>
              <a:t>:</a:t>
            </a:r>
          </a:p>
          <a:p>
            <a:pPr algn="just">
              <a:lnSpc>
                <a:spcPct val="150000"/>
              </a:lnSpc>
              <a:buFont typeface="Wingdings" panose="05000000000000000000" pitchFamily="2" charset="2"/>
              <a:buChar char="§"/>
            </a:pPr>
            <a:r>
              <a:rPr lang="en-US" sz="2000" b="0" i="0" dirty="0">
                <a:solidFill>
                  <a:srgbClr val="444444"/>
                </a:solidFill>
                <a:effectLst/>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User can input any flower image into the system. The input image will be resized to 500 x 500 pixels for convenience in processing.</a:t>
            </a:r>
            <a:r>
              <a:rPr lang="en-US" sz="2000" b="0" i="0" dirty="0">
                <a:solidFill>
                  <a:srgbClr val="444444"/>
                </a:solidFill>
                <a:effectLst/>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 pictures are divided into four classes: Daisy, pansy, crocus, sunflower. For each class there are about 60 photos.</a:t>
            </a:r>
            <a:endParaRPr lang="en-US" sz="2000" b="0" i="0" dirty="0">
              <a:solidFill>
                <a:srgbClr val="444444"/>
              </a:solidFill>
              <a:effectLst/>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sz="2000" b="1" dirty="0">
                <a:solidFill>
                  <a:srgbClr val="444444"/>
                </a:solidFill>
                <a:latin typeface="Times New Roman" panose="02020603050405020304" pitchFamily="18" charset="0"/>
                <a:cs typeface="Times New Roman" panose="02020603050405020304" pitchFamily="18" charset="0"/>
              </a:rPr>
              <a:t> PREPROCESSING</a:t>
            </a:r>
            <a:endParaRPr lang="en-US" sz="2000" b="1" i="0" dirty="0">
              <a:solidFill>
                <a:srgbClr val="444444"/>
              </a:solidFill>
              <a:effectLst/>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
            </a:pPr>
            <a:r>
              <a:rPr lang="en-US" sz="2000" b="0" i="0" dirty="0">
                <a:solidFill>
                  <a:srgbClr val="000000"/>
                </a:solidFill>
                <a:effectLst/>
                <a:latin typeface="Times New Roman" panose="02020603050405020304" pitchFamily="18" charset="0"/>
                <a:cs typeface="Times New Roman" panose="02020603050405020304" pitchFamily="18" charset="0"/>
              </a:rPr>
              <a:t> The acquired input image is subjected to a number of prefatory processing steps to make it functional to the descriptive stages of recognition process. The intention of Pre-processing is to produce data that are readable for the recognition systems to operate precisely.</a:t>
            </a:r>
            <a:endParaRPr lang="en-US" sz="2000" dirty="0"/>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455285" y="482322"/>
            <a:ext cx="11029616" cy="934496"/>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3200" b="1" dirty="0">
                <a:solidFill>
                  <a:schemeClr val="accent1">
                    <a:lumMod val="50000"/>
                  </a:schemeClr>
                </a:solidFill>
                <a:latin typeface="Times New Roman" panose="02020603050405020304" pitchFamily="18" charset="0"/>
                <a:cs typeface="Times New Roman" panose="02020603050405020304" pitchFamily="18" charset="0"/>
              </a:rPr>
              <a:t>                                   </a:t>
            </a:r>
            <a:r>
              <a:rPr lang="en-IN" sz="3600" b="1" dirty="0">
                <a:solidFill>
                  <a:schemeClr val="accent1">
                    <a:lumMod val="50000"/>
                  </a:schemeClr>
                </a:solidFill>
                <a:latin typeface="Times New Roman" panose="02020603050405020304" pitchFamily="18" charset="0"/>
                <a:cs typeface="Times New Roman" panose="02020603050405020304" pitchFamily="18" charset="0"/>
              </a:rPr>
              <a:t>METHODOLOGY</a:t>
            </a:r>
            <a:endParaRPr lang="en-US" sz="3600" b="1" dirty="0">
              <a:solidFill>
                <a:schemeClr val="accent1"/>
              </a:solidFill>
              <a:latin typeface="Arial"/>
              <a:cs typeface="Arial"/>
            </a:endParaRPr>
          </a:p>
        </p:txBody>
      </p:sp>
    </p:spTree>
    <p:extLst>
      <p:ext uri="{BB962C8B-B14F-4D97-AF65-F5344CB8AC3E}">
        <p14:creationId xmlns:p14="http://schemas.microsoft.com/office/powerpoint/2010/main" val="614882681"/>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9162bd5b-4ed9-4da3-b376-05204580ba3f" xsi:nil="true"/>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7" ma:contentTypeDescription="Create a new document." ma:contentTypeScope="" ma:versionID="55a158675e089c6a85ab0f83b89e1a15">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b35f082308864fa161c4a0a9eca35eff"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289AE2-D2AE-49D1-AFAC-3A79F6794255}">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c0fa2617-96bd-425d-8578-e93563fe37c5"/>
    <ds:schemaRef ds:uri="9162bd5b-4ed9-4da3-b376-05204580ba3f"/>
    <ds:schemaRef ds:uri="http://www.w3.org/XML/1998/namespace"/>
    <ds:schemaRef ds:uri="http://purl.org/dc/dcmitype/"/>
  </ds:schemaRefs>
</ds:datastoreItem>
</file>

<file path=customXml/itemProps2.xml><?xml version="1.0" encoding="utf-8"?>
<ds:datastoreItem xmlns:ds="http://schemas.openxmlformats.org/officeDocument/2006/customXml" ds:itemID="{6E816721-11E4-4989-8472-AB5A7EC20404}">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Future forward</Template>
  <TotalTime>115</TotalTime>
  <Words>1086</Words>
  <Application>Microsoft Office PowerPoint</Application>
  <PresentationFormat>Widescreen</PresentationFormat>
  <Paragraphs>90</Paragraphs>
  <Slides>19</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Calibri Light</vt:lpstr>
      <vt:lpstr>Franklin Gothic Book</vt:lpstr>
      <vt:lpstr>Franklin Gothic Demi</vt:lpstr>
      <vt:lpstr>Times New Roman</vt:lpstr>
      <vt:lpstr>Wingdings</vt:lpstr>
      <vt:lpstr>Wingdings 2</vt:lpstr>
      <vt:lpstr>DividendVTI</vt:lpstr>
      <vt:lpstr>FLOWER CLASSIFICATION USING RANDOM FOREST CLASSIFIER</vt:lpstr>
      <vt:lpstr>                                            CONTENTS</vt:lpstr>
      <vt:lpstr>                                       OBJECTIVE </vt:lpstr>
      <vt:lpstr>                       PROBLEM  STATEMENT</vt:lpstr>
      <vt:lpstr>                             INTRODUCTION</vt:lpstr>
      <vt:lpstr>                     LITERATURE SURVEY</vt:lpstr>
      <vt:lpstr>                              TOOLS REQUIRED</vt:lpstr>
      <vt:lpstr>                               METHODOLOGY</vt:lpstr>
      <vt:lpstr>PowerPoint Presentation</vt:lpstr>
      <vt:lpstr>PowerPoint Presentation</vt:lpstr>
      <vt:lpstr>PowerPoint Presentation</vt:lpstr>
      <vt:lpstr>PowerPoint Presentation</vt:lpstr>
      <vt:lpstr>               RANDOM FOREST CLASSIFIER</vt:lpstr>
      <vt:lpstr>                                      OUTPUT</vt:lpstr>
      <vt:lpstr>                                APPLICATIONS</vt:lpstr>
      <vt:lpstr>                ADVANTAGES &amp;  DISADVANTAGES</vt:lpstr>
      <vt:lpstr>                                  CONCLUSION</vt:lpstr>
      <vt:lpstr>                                FUTURE SCOPE</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Rasamalla Saiteja</cp:lastModifiedBy>
  <cp:revision>24</cp:revision>
  <dcterms:created xsi:type="dcterms:W3CDTF">2021-05-26T16:50:10Z</dcterms:created>
  <dcterms:modified xsi:type="dcterms:W3CDTF">2024-06-29T07:12:07Z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